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sldIdLst>
    <p:sldId id="256" r:id="rId2"/>
    <p:sldId id="258" r:id="rId3"/>
    <p:sldId id="257" r:id="rId4"/>
    <p:sldId id="259" r:id="rId5"/>
    <p:sldId id="260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6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B50237-BF4F-4463-9020-CEE6BC369C06}" v="94" dt="2024-02-23T14:24:59.319"/>
    <p1510:client id="{7F6F42F5-FB42-441E-B3AC-B590657AD285}" v="12" dt="2024-02-22T01:57:39.319"/>
    <p1510:client id="{B10D3B14-E1CD-4FEF-8F44-89842FF4607E}" v="3197" dt="2024-02-23T16:13:25.6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Barbiere" userId="15ad05557e23f43f" providerId="Windows Live" clId="Web-{7F6F42F5-FB42-441E-B3AC-B590657AD285}"/>
    <pc:docChg chg="modSld">
      <pc:chgData name="Mike Barbiere" userId="15ad05557e23f43f" providerId="Windows Live" clId="Web-{7F6F42F5-FB42-441E-B3AC-B590657AD285}" dt="2024-02-22T01:57:39.319" v="9" actId="14100"/>
      <pc:docMkLst>
        <pc:docMk/>
      </pc:docMkLst>
      <pc:sldChg chg="addSp delSp modSp">
        <pc:chgData name="Mike Barbiere" userId="15ad05557e23f43f" providerId="Windows Live" clId="Web-{7F6F42F5-FB42-441E-B3AC-B590657AD285}" dt="2024-02-22T01:57:39.319" v="9" actId="14100"/>
        <pc:sldMkLst>
          <pc:docMk/>
          <pc:sldMk cId="109857222" sldId="256"/>
        </pc:sldMkLst>
        <pc:picChg chg="add del mod">
          <ac:chgData name="Mike Barbiere" userId="15ad05557e23f43f" providerId="Windows Live" clId="Web-{7F6F42F5-FB42-441E-B3AC-B590657AD285}" dt="2024-02-22T01:57:22.943" v="5"/>
          <ac:picMkLst>
            <pc:docMk/>
            <pc:sldMk cId="109857222" sldId="256"/>
            <ac:picMk id="5" creationId="{12E6E6C9-B669-5848-1AC3-DFA2007C9E04}"/>
          </ac:picMkLst>
        </pc:picChg>
        <pc:picChg chg="add mod">
          <ac:chgData name="Mike Barbiere" userId="15ad05557e23f43f" providerId="Windows Live" clId="Web-{7F6F42F5-FB42-441E-B3AC-B590657AD285}" dt="2024-02-22T01:57:39.319" v="9" actId="14100"/>
          <ac:picMkLst>
            <pc:docMk/>
            <pc:sldMk cId="109857222" sldId="256"/>
            <ac:picMk id="6" creationId="{4FBC1871-E70F-C19B-6946-F8FBC6EA1144}"/>
          </ac:picMkLst>
        </pc:picChg>
      </pc:sldChg>
    </pc:docChg>
  </pc:docChgLst>
  <pc:docChgLst>
    <pc:chgData name="Mike Barbiere" userId="15ad05557e23f43f" providerId="Windows Live" clId="Web-{71B50237-BF4F-4463-9020-CEE6BC369C06}"/>
    <pc:docChg chg="addSld modSld">
      <pc:chgData name="Mike Barbiere" userId="15ad05557e23f43f" providerId="Windows Live" clId="Web-{71B50237-BF4F-4463-9020-CEE6BC369C06}" dt="2024-02-23T14:24:59.444" v="96"/>
      <pc:docMkLst>
        <pc:docMk/>
      </pc:docMkLst>
      <pc:sldChg chg="modSp">
        <pc:chgData name="Mike Barbiere" userId="15ad05557e23f43f" providerId="Windows Live" clId="Web-{71B50237-BF4F-4463-9020-CEE6BC369C06}" dt="2024-02-23T14:21:16.177" v="35" actId="14100"/>
        <pc:sldMkLst>
          <pc:docMk/>
          <pc:sldMk cId="109857222" sldId="256"/>
        </pc:sldMkLst>
        <pc:spChg chg="mod">
          <ac:chgData name="Mike Barbiere" userId="15ad05557e23f43f" providerId="Windows Live" clId="Web-{71B50237-BF4F-4463-9020-CEE6BC369C06}" dt="2024-02-23T14:21:14.006" v="34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ike Barbiere" userId="15ad05557e23f43f" providerId="Windows Live" clId="Web-{71B50237-BF4F-4463-9020-CEE6BC369C06}" dt="2024-02-23T14:21:16.177" v="35" actId="14100"/>
          <ac:spMkLst>
            <pc:docMk/>
            <pc:sldMk cId="109857222" sldId="256"/>
            <ac:spMk id="3" creationId="{00000000-0000-0000-0000-000000000000}"/>
          </ac:spMkLst>
        </pc:spChg>
      </pc:sldChg>
      <pc:sldChg chg="new">
        <pc:chgData name="Mike Barbiere" userId="15ad05557e23f43f" providerId="Windows Live" clId="Web-{71B50237-BF4F-4463-9020-CEE6BC369C06}" dt="2024-02-23T14:21:25.599" v="36"/>
        <pc:sldMkLst>
          <pc:docMk/>
          <pc:sldMk cId="928123891" sldId="257"/>
        </pc:sldMkLst>
      </pc:sldChg>
      <pc:sldChg chg="addSp delSp modSp new mod setBg">
        <pc:chgData name="Mike Barbiere" userId="15ad05557e23f43f" providerId="Windows Live" clId="Web-{71B50237-BF4F-4463-9020-CEE6BC369C06}" dt="2024-02-23T14:24:59.444" v="96"/>
        <pc:sldMkLst>
          <pc:docMk/>
          <pc:sldMk cId="2299567557" sldId="258"/>
        </pc:sldMkLst>
        <pc:spChg chg="mod">
          <ac:chgData name="Mike Barbiere" userId="15ad05557e23f43f" providerId="Windows Live" clId="Web-{71B50237-BF4F-4463-9020-CEE6BC369C06}" dt="2024-02-23T14:24:59.444" v="96"/>
          <ac:spMkLst>
            <pc:docMk/>
            <pc:sldMk cId="2299567557" sldId="258"/>
            <ac:spMk id="2" creationId="{E1EBD2F0-CF8E-AAF8-9B5A-7A3C309E1622}"/>
          </ac:spMkLst>
        </pc:spChg>
        <pc:spChg chg="mod">
          <ac:chgData name="Mike Barbiere" userId="15ad05557e23f43f" providerId="Windows Live" clId="Web-{71B50237-BF4F-4463-9020-CEE6BC369C06}" dt="2024-02-23T14:24:59.444" v="96"/>
          <ac:spMkLst>
            <pc:docMk/>
            <pc:sldMk cId="2299567557" sldId="258"/>
            <ac:spMk id="3" creationId="{25061898-5255-2F09-6C58-CE9007B31CE6}"/>
          </ac:spMkLst>
        </pc:spChg>
        <pc:spChg chg="add del">
          <ac:chgData name="Mike Barbiere" userId="15ad05557e23f43f" providerId="Windows Live" clId="Web-{71B50237-BF4F-4463-9020-CEE6BC369C06}" dt="2024-02-23T14:22:59.100" v="43"/>
          <ac:spMkLst>
            <pc:docMk/>
            <pc:sldMk cId="2299567557" sldId="258"/>
            <ac:spMk id="13" creationId="{C3297213-B630-4CFA-8FE1-099659C5DB66}"/>
          </ac:spMkLst>
        </pc:spChg>
        <pc:spChg chg="add del">
          <ac:chgData name="Mike Barbiere" userId="15ad05557e23f43f" providerId="Windows Live" clId="Web-{71B50237-BF4F-4463-9020-CEE6BC369C06}" dt="2024-02-23T14:22:59.100" v="43"/>
          <ac:spMkLst>
            <pc:docMk/>
            <pc:sldMk cId="2299567557" sldId="258"/>
            <ac:spMk id="15" creationId="{13F26D5C-77E9-4A8D-95F0-1635BAD12650}"/>
          </ac:spMkLst>
        </pc:spChg>
        <pc:spChg chg="add del">
          <ac:chgData name="Mike Barbiere" userId="15ad05557e23f43f" providerId="Windows Live" clId="Web-{71B50237-BF4F-4463-9020-CEE6BC369C06}" dt="2024-02-23T14:23:06.194" v="45"/>
          <ac:spMkLst>
            <pc:docMk/>
            <pc:sldMk cId="2299567557" sldId="258"/>
            <ac:spMk id="23" creationId="{A54A1FC3-D51F-49C5-A520-3CB3BF1C0F6C}"/>
          </ac:spMkLst>
        </pc:spChg>
        <pc:spChg chg="add del">
          <ac:chgData name="Mike Barbiere" userId="15ad05557e23f43f" providerId="Windows Live" clId="Web-{71B50237-BF4F-4463-9020-CEE6BC369C06}" dt="2024-02-23T14:23:06.194" v="45"/>
          <ac:spMkLst>
            <pc:docMk/>
            <pc:sldMk cId="2299567557" sldId="258"/>
            <ac:spMk id="24" creationId="{9FD6A395-8B77-4B2D-AA7E-1B4CE370CB43}"/>
          </ac:spMkLst>
        </pc:spChg>
        <pc:spChg chg="add del">
          <ac:chgData name="Mike Barbiere" userId="15ad05557e23f43f" providerId="Windows Live" clId="Web-{71B50237-BF4F-4463-9020-CEE6BC369C06}" dt="2024-02-23T14:24:59.444" v="96"/>
          <ac:spMkLst>
            <pc:docMk/>
            <pc:sldMk cId="2299567557" sldId="258"/>
            <ac:spMk id="30" creationId="{C3297213-B630-4CFA-8FE1-099659C5DB66}"/>
          </ac:spMkLst>
        </pc:spChg>
        <pc:spChg chg="add del">
          <ac:chgData name="Mike Barbiere" userId="15ad05557e23f43f" providerId="Windows Live" clId="Web-{71B50237-BF4F-4463-9020-CEE6BC369C06}" dt="2024-02-23T14:24:59.444" v="96"/>
          <ac:spMkLst>
            <pc:docMk/>
            <pc:sldMk cId="2299567557" sldId="258"/>
            <ac:spMk id="31" creationId="{13F26D5C-77E9-4A8D-95F0-1635BAD12650}"/>
          </ac:spMkLst>
        </pc:spChg>
        <pc:spChg chg="add">
          <ac:chgData name="Mike Barbiere" userId="15ad05557e23f43f" providerId="Windows Live" clId="Web-{71B50237-BF4F-4463-9020-CEE6BC369C06}" dt="2024-02-23T14:24:59.444" v="96"/>
          <ac:spMkLst>
            <pc:docMk/>
            <pc:sldMk cId="2299567557" sldId="258"/>
            <ac:spMk id="42" creationId="{C3297213-B630-4CFA-8FE1-099659C5DB66}"/>
          </ac:spMkLst>
        </pc:spChg>
        <pc:picChg chg="add mod ord">
          <ac:chgData name="Mike Barbiere" userId="15ad05557e23f43f" providerId="Windows Live" clId="Web-{71B50237-BF4F-4463-9020-CEE6BC369C06}" dt="2024-02-23T14:24:59.444" v="96"/>
          <ac:picMkLst>
            <pc:docMk/>
            <pc:sldMk cId="2299567557" sldId="258"/>
            <ac:picMk id="4" creationId="{C3DA8D43-FCD9-5070-FFD9-B4C5CE95F01F}"/>
          </ac:picMkLst>
        </pc:picChg>
        <pc:cxnChg chg="add del">
          <ac:chgData name="Mike Barbiere" userId="15ad05557e23f43f" providerId="Windows Live" clId="Web-{71B50237-BF4F-4463-9020-CEE6BC369C06}" dt="2024-02-23T14:22:59.100" v="43"/>
          <ac:cxnSpMkLst>
            <pc:docMk/>
            <pc:sldMk cId="2299567557" sldId="258"/>
            <ac:cxnSpMk id="9" creationId="{462919E4-C488-4107-9EF1-66152F848008}"/>
          </ac:cxnSpMkLst>
        </pc:cxnChg>
        <pc:cxnChg chg="add del">
          <ac:chgData name="Mike Barbiere" userId="15ad05557e23f43f" providerId="Windows Live" clId="Web-{71B50237-BF4F-4463-9020-CEE6BC369C06}" dt="2024-02-23T14:22:59.100" v="43"/>
          <ac:cxnSpMkLst>
            <pc:docMk/>
            <pc:sldMk cId="2299567557" sldId="258"/>
            <ac:cxnSpMk id="11" creationId="{0BF79732-4088-424C-A653-4534E4389443}"/>
          </ac:cxnSpMkLst>
        </pc:cxnChg>
        <pc:cxnChg chg="add del">
          <ac:chgData name="Mike Barbiere" userId="15ad05557e23f43f" providerId="Windows Live" clId="Web-{71B50237-BF4F-4463-9020-CEE6BC369C06}" dt="2024-02-23T14:22:59.100" v="43"/>
          <ac:cxnSpMkLst>
            <pc:docMk/>
            <pc:sldMk cId="2299567557" sldId="258"/>
            <ac:cxnSpMk id="17" creationId="{0632DC5A-0728-490F-8655-6B437782704C}"/>
          </ac:cxnSpMkLst>
        </pc:cxnChg>
        <pc:cxnChg chg="add del">
          <ac:chgData name="Mike Barbiere" userId="15ad05557e23f43f" providerId="Windows Live" clId="Web-{71B50237-BF4F-4463-9020-CEE6BC369C06}" dt="2024-02-23T14:22:59.100" v="43"/>
          <ac:cxnSpMkLst>
            <pc:docMk/>
            <pc:sldMk cId="2299567557" sldId="258"/>
            <ac:cxnSpMk id="19" creationId="{28BB1F6D-CF9C-422D-9324-C46415BB9D7D}"/>
          </ac:cxnSpMkLst>
        </pc:cxnChg>
        <pc:cxnChg chg="add del">
          <ac:chgData name="Mike Barbiere" userId="15ad05557e23f43f" providerId="Windows Live" clId="Web-{71B50237-BF4F-4463-9020-CEE6BC369C06}" dt="2024-02-23T14:23:06.194" v="45"/>
          <ac:cxnSpMkLst>
            <pc:docMk/>
            <pc:sldMk cId="2299567557" sldId="258"/>
            <ac:cxnSpMk id="21" creationId="{462919E4-C488-4107-9EF1-66152F848008}"/>
          </ac:cxnSpMkLst>
        </pc:cxnChg>
        <pc:cxnChg chg="add del">
          <ac:chgData name="Mike Barbiere" userId="15ad05557e23f43f" providerId="Windows Live" clId="Web-{71B50237-BF4F-4463-9020-CEE6BC369C06}" dt="2024-02-23T14:23:06.194" v="45"/>
          <ac:cxnSpMkLst>
            <pc:docMk/>
            <pc:sldMk cId="2299567557" sldId="258"/>
            <ac:cxnSpMk id="22" creationId="{0BF79732-4088-424C-A653-4534E4389443}"/>
          </ac:cxnSpMkLst>
        </pc:cxnChg>
        <pc:cxnChg chg="add del">
          <ac:chgData name="Mike Barbiere" userId="15ad05557e23f43f" providerId="Windows Live" clId="Web-{71B50237-BF4F-4463-9020-CEE6BC369C06}" dt="2024-02-23T14:23:06.194" v="45"/>
          <ac:cxnSpMkLst>
            <pc:docMk/>
            <pc:sldMk cId="2299567557" sldId="258"/>
            <ac:cxnSpMk id="25" creationId="{1C5372E1-5D0A-4FE4-B20F-D0CF85FD068B}"/>
          </ac:cxnSpMkLst>
        </pc:cxnChg>
        <pc:cxnChg chg="add del">
          <ac:chgData name="Mike Barbiere" userId="15ad05557e23f43f" providerId="Windows Live" clId="Web-{71B50237-BF4F-4463-9020-CEE6BC369C06}" dt="2024-02-23T14:23:06.194" v="45"/>
          <ac:cxnSpMkLst>
            <pc:docMk/>
            <pc:sldMk cId="2299567557" sldId="258"/>
            <ac:cxnSpMk id="26" creationId="{513081F5-C318-4421-A7E9-D7F6810B656E}"/>
          </ac:cxnSpMkLst>
        </pc:cxnChg>
        <pc:cxnChg chg="add del">
          <ac:chgData name="Mike Barbiere" userId="15ad05557e23f43f" providerId="Windows Live" clId="Web-{71B50237-BF4F-4463-9020-CEE6BC369C06}" dt="2024-02-23T14:24:59.444" v="96"/>
          <ac:cxnSpMkLst>
            <pc:docMk/>
            <pc:sldMk cId="2299567557" sldId="258"/>
            <ac:cxnSpMk id="28" creationId="{462919E4-C488-4107-9EF1-66152F848008}"/>
          </ac:cxnSpMkLst>
        </pc:cxnChg>
        <pc:cxnChg chg="add del">
          <ac:chgData name="Mike Barbiere" userId="15ad05557e23f43f" providerId="Windows Live" clId="Web-{71B50237-BF4F-4463-9020-CEE6BC369C06}" dt="2024-02-23T14:24:59.444" v="96"/>
          <ac:cxnSpMkLst>
            <pc:docMk/>
            <pc:sldMk cId="2299567557" sldId="258"/>
            <ac:cxnSpMk id="29" creationId="{0BF79732-4088-424C-A653-4534E4389443}"/>
          </ac:cxnSpMkLst>
        </pc:cxnChg>
        <pc:cxnChg chg="add del">
          <ac:chgData name="Mike Barbiere" userId="15ad05557e23f43f" providerId="Windows Live" clId="Web-{71B50237-BF4F-4463-9020-CEE6BC369C06}" dt="2024-02-23T14:24:59.444" v="96"/>
          <ac:cxnSpMkLst>
            <pc:docMk/>
            <pc:sldMk cId="2299567557" sldId="258"/>
            <ac:cxnSpMk id="32" creationId="{0632DC5A-0728-490F-8655-6B437782704C}"/>
          </ac:cxnSpMkLst>
        </pc:cxnChg>
        <pc:cxnChg chg="add del">
          <ac:chgData name="Mike Barbiere" userId="15ad05557e23f43f" providerId="Windows Live" clId="Web-{71B50237-BF4F-4463-9020-CEE6BC369C06}" dt="2024-02-23T14:24:59.444" v="96"/>
          <ac:cxnSpMkLst>
            <pc:docMk/>
            <pc:sldMk cId="2299567557" sldId="258"/>
            <ac:cxnSpMk id="33" creationId="{28BB1F6D-CF9C-422D-9324-C46415BB9D7D}"/>
          </ac:cxnSpMkLst>
        </pc:cxnChg>
        <pc:cxnChg chg="add">
          <ac:chgData name="Mike Barbiere" userId="15ad05557e23f43f" providerId="Windows Live" clId="Web-{71B50237-BF4F-4463-9020-CEE6BC369C06}" dt="2024-02-23T14:24:59.444" v="96"/>
          <ac:cxnSpMkLst>
            <pc:docMk/>
            <pc:sldMk cId="2299567557" sldId="258"/>
            <ac:cxnSpMk id="38" creationId="{462919E4-C488-4107-9EF1-66152F848008}"/>
          </ac:cxnSpMkLst>
        </pc:cxnChg>
        <pc:cxnChg chg="add">
          <ac:chgData name="Mike Barbiere" userId="15ad05557e23f43f" providerId="Windows Live" clId="Web-{71B50237-BF4F-4463-9020-CEE6BC369C06}" dt="2024-02-23T14:24:59.444" v="96"/>
          <ac:cxnSpMkLst>
            <pc:docMk/>
            <pc:sldMk cId="2299567557" sldId="258"/>
            <ac:cxnSpMk id="40" creationId="{0BF79732-4088-424C-A653-4534E4389443}"/>
          </ac:cxnSpMkLst>
        </pc:cxnChg>
        <pc:cxnChg chg="add">
          <ac:chgData name="Mike Barbiere" userId="15ad05557e23f43f" providerId="Windows Live" clId="Web-{71B50237-BF4F-4463-9020-CEE6BC369C06}" dt="2024-02-23T14:24:59.444" v="96"/>
          <ac:cxnSpMkLst>
            <pc:docMk/>
            <pc:sldMk cId="2299567557" sldId="258"/>
            <ac:cxnSpMk id="44" creationId="{0632DC5A-0728-490F-8655-6B437782704C}"/>
          </ac:cxnSpMkLst>
        </pc:cxnChg>
        <pc:cxnChg chg="add">
          <ac:chgData name="Mike Barbiere" userId="15ad05557e23f43f" providerId="Windows Live" clId="Web-{71B50237-BF4F-4463-9020-CEE6BC369C06}" dt="2024-02-23T14:24:59.444" v="96"/>
          <ac:cxnSpMkLst>
            <pc:docMk/>
            <pc:sldMk cId="2299567557" sldId="258"/>
            <ac:cxnSpMk id="46" creationId="{28BB1F6D-CF9C-422D-9324-C46415BB9D7D}"/>
          </ac:cxnSpMkLst>
        </pc:cxnChg>
      </pc:sldChg>
    </pc:docChg>
  </pc:docChgLst>
  <pc:docChgLst>
    <pc:chgData clId="Web-{B10D3B14-E1CD-4FEF-8F44-89842FF4607E}"/>
    <pc:docChg chg="modSld">
      <pc:chgData name="" userId="" providerId="" clId="Web-{B10D3B14-E1CD-4FEF-8F44-89842FF4607E}" dt="2024-02-23T14:28:10.576" v="0" actId="1076"/>
      <pc:docMkLst>
        <pc:docMk/>
      </pc:docMkLst>
      <pc:sldChg chg="modSp">
        <pc:chgData name="" userId="" providerId="" clId="Web-{B10D3B14-E1CD-4FEF-8F44-89842FF4607E}" dt="2024-02-23T14:28:10.576" v="0" actId="1076"/>
        <pc:sldMkLst>
          <pc:docMk/>
          <pc:sldMk cId="2299567557" sldId="258"/>
        </pc:sldMkLst>
        <pc:picChg chg="mod">
          <ac:chgData name="" userId="" providerId="" clId="Web-{B10D3B14-E1CD-4FEF-8F44-89842FF4607E}" dt="2024-02-23T14:28:10.576" v="0" actId="1076"/>
          <ac:picMkLst>
            <pc:docMk/>
            <pc:sldMk cId="2299567557" sldId="258"/>
            <ac:picMk id="4" creationId="{C3DA8D43-FCD9-5070-FFD9-B4C5CE95F01F}"/>
          </ac:picMkLst>
        </pc:picChg>
      </pc:sldChg>
    </pc:docChg>
  </pc:docChgLst>
  <pc:docChgLst>
    <pc:chgData name="Mike Barbiere" userId="15ad05557e23f43f" providerId="Windows Live" clId="Web-{B10D3B14-E1CD-4FEF-8F44-89842FF4607E}"/>
    <pc:docChg chg="addSld modSld sldOrd">
      <pc:chgData name="Mike Barbiere" userId="15ad05557e23f43f" providerId="Windows Live" clId="Web-{B10D3B14-E1CD-4FEF-8F44-89842FF4607E}" dt="2024-02-23T16:13:23.085" v="3188" actId="20577"/>
      <pc:docMkLst>
        <pc:docMk/>
      </pc:docMkLst>
      <pc:sldChg chg="modSp">
        <pc:chgData name="Mike Barbiere" userId="15ad05557e23f43f" providerId="Windows Live" clId="Web-{B10D3B14-E1CD-4FEF-8F44-89842FF4607E}" dt="2024-02-23T16:13:23.085" v="3188" actId="20577"/>
        <pc:sldMkLst>
          <pc:docMk/>
          <pc:sldMk cId="109857222" sldId="256"/>
        </pc:sldMkLst>
        <pc:spChg chg="mod">
          <ac:chgData name="Mike Barbiere" userId="15ad05557e23f43f" providerId="Windows Live" clId="Web-{B10D3B14-E1CD-4FEF-8F44-89842FF4607E}" dt="2024-02-23T16:13:23.085" v="3188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ike Barbiere" userId="15ad05557e23f43f" providerId="Windows Live" clId="Web-{B10D3B14-E1CD-4FEF-8F44-89842FF4607E}" dt="2024-02-23T16:13:11.584" v="3183" actId="1076"/>
          <ac:spMkLst>
            <pc:docMk/>
            <pc:sldMk cId="109857222" sldId="256"/>
            <ac:spMk id="3" creationId="{00000000-0000-0000-0000-000000000000}"/>
          </ac:spMkLst>
        </pc:spChg>
        <pc:picChg chg="mod">
          <ac:chgData name="Mike Barbiere" userId="15ad05557e23f43f" providerId="Windows Live" clId="Web-{B10D3B14-E1CD-4FEF-8F44-89842FF4607E}" dt="2024-02-23T16:11:57.489" v="3130" actId="1076"/>
          <ac:picMkLst>
            <pc:docMk/>
            <pc:sldMk cId="109857222" sldId="256"/>
            <ac:picMk id="4" creationId="{98221B10-F337-3F3F-6532-688905DC50D1}"/>
          </ac:picMkLst>
        </pc:picChg>
      </pc:sldChg>
      <pc:sldChg chg="modSp">
        <pc:chgData name="Mike Barbiere" userId="15ad05557e23f43f" providerId="Windows Live" clId="Web-{B10D3B14-E1CD-4FEF-8F44-89842FF4607E}" dt="2024-02-23T14:42:40.664" v="828" actId="20577"/>
        <pc:sldMkLst>
          <pc:docMk/>
          <pc:sldMk cId="928123891" sldId="257"/>
        </pc:sldMkLst>
        <pc:spChg chg="mod">
          <ac:chgData name="Mike Barbiere" userId="15ad05557e23f43f" providerId="Windows Live" clId="Web-{B10D3B14-E1CD-4FEF-8F44-89842FF4607E}" dt="2024-02-23T14:32:26.333" v="156" actId="20577"/>
          <ac:spMkLst>
            <pc:docMk/>
            <pc:sldMk cId="928123891" sldId="257"/>
            <ac:spMk id="2" creationId="{536920EB-92BD-A7F6-49AE-C1B3F1624372}"/>
          </ac:spMkLst>
        </pc:spChg>
        <pc:spChg chg="mod">
          <ac:chgData name="Mike Barbiere" userId="15ad05557e23f43f" providerId="Windows Live" clId="Web-{B10D3B14-E1CD-4FEF-8F44-89842FF4607E}" dt="2024-02-23T14:42:40.664" v="828" actId="20577"/>
          <ac:spMkLst>
            <pc:docMk/>
            <pc:sldMk cId="928123891" sldId="257"/>
            <ac:spMk id="3" creationId="{DCE53453-1AA9-F8AF-E3EF-3DB87280F971}"/>
          </ac:spMkLst>
        </pc:spChg>
      </pc:sldChg>
      <pc:sldChg chg="modSp">
        <pc:chgData name="Mike Barbiere" userId="15ad05557e23f43f" providerId="Windows Live" clId="Web-{B10D3B14-E1CD-4FEF-8F44-89842FF4607E}" dt="2024-02-23T14:32:12.130" v="153" actId="20577"/>
        <pc:sldMkLst>
          <pc:docMk/>
          <pc:sldMk cId="2299567557" sldId="258"/>
        </pc:sldMkLst>
        <pc:spChg chg="mod ord">
          <ac:chgData name="Mike Barbiere" userId="15ad05557e23f43f" providerId="Windows Live" clId="Web-{B10D3B14-E1CD-4FEF-8F44-89842FF4607E}" dt="2024-02-23T14:30:03.954" v="14" actId="1076"/>
          <ac:spMkLst>
            <pc:docMk/>
            <pc:sldMk cId="2299567557" sldId="258"/>
            <ac:spMk id="2" creationId="{E1EBD2F0-CF8E-AAF8-9B5A-7A3C309E1622}"/>
          </ac:spMkLst>
        </pc:spChg>
        <pc:spChg chg="mod">
          <ac:chgData name="Mike Barbiere" userId="15ad05557e23f43f" providerId="Windows Live" clId="Web-{B10D3B14-E1CD-4FEF-8F44-89842FF4607E}" dt="2024-02-23T14:32:12.130" v="153" actId="20577"/>
          <ac:spMkLst>
            <pc:docMk/>
            <pc:sldMk cId="2299567557" sldId="258"/>
            <ac:spMk id="3" creationId="{25061898-5255-2F09-6C58-CE9007B31CE6}"/>
          </ac:spMkLst>
        </pc:spChg>
        <pc:picChg chg="mod">
          <ac:chgData name="Mike Barbiere" userId="15ad05557e23f43f" providerId="Windows Live" clId="Web-{B10D3B14-E1CD-4FEF-8F44-89842FF4607E}" dt="2024-02-23T14:29:05.718" v="5" actId="1076"/>
          <ac:picMkLst>
            <pc:docMk/>
            <pc:sldMk cId="2299567557" sldId="258"/>
            <ac:picMk id="4" creationId="{C3DA8D43-FCD9-5070-FFD9-B4C5CE95F01F}"/>
          </ac:picMkLst>
        </pc:picChg>
      </pc:sldChg>
      <pc:sldChg chg="addSp delSp modSp new">
        <pc:chgData name="Mike Barbiere" userId="15ad05557e23f43f" providerId="Windows Live" clId="Web-{B10D3B14-E1CD-4FEF-8F44-89842FF4607E}" dt="2024-02-23T14:54:45.419" v="1366"/>
        <pc:sldMkLst>
          <pc:docMk/>
          <pc:sldMk cId="503843628" sldId="259"/>
        </pc:sldMkLst>
        <pc:graphicFrameChg chg="add del mod modGraphic">
          <ac:chgData name="Mike Barbiere" userId="15ad05557e23f43f" providerId="Windows Live" clId="Web-{B10D3B14-E1CD-4FEF-8F44-89842FF4607E}" dt="2024-02-23T14:43:16.493" v="837"/>
          <ac:graphicFrameMkLst>
            <pc:docMk/>
            <pc:sldMk cId="503843628" sldId="259"/>
            <ac:graphicFrameMk id="3" creationId="{4AF0D4ED-411B-5055-2DE1-5B8A01AB15D8}"/>
          </ac:graphicFrameMkLst>
        </pc:graphicFrameChg>
        <pc:graphicFrameChg chg="add del mod modGraphic">
          <ac:chgData name="Mike Barbiere" userId="15ad05557e23f43f" providerId="Windows Live" clId="Web-{B10D3B14-E1CD-4FEF-8F44-89842FF4607E}" dt="2024-02-23T14:44:11.260" v="856"/>
          <ac:graphicFrameMkLst>
            <pc:docMk/>
            <pc:sldMk cId="503843628" sldId="259"/>
            <ac:graphicFrameMk id="4" creationId="{4C21A3D5-244E-717F-4C13-01C82F03EBCA}"/>
          </ac:graphicFrameMkLst>
        </pc:graphicFrameChg>
        <pc:graphicFrameChg chg="add del mod">
          <ac:chgData name="Mike Barbiere" userId="15ad05557e23f43f" providerId="Windows Live" clId="Web-{B10D3B14-E1CD-4FEF-8F44-89842FF4607E}" dt="2024-02-23T14:44:10.604" v="855"/>
          <ac:graphicFrameMkLst>
            <pc:docMk/>
            <pc:sldMk cId="503843628" sldId="259"/>
            <ac:graphicFrameMk id="6" creationId="{8E93354D-7AD9-C233-8BC2-3B5852B5D31D}"/>
          </ac:graphicFrameMkLst>
        </pc:graphicFrameChg>
        <pc:graphicFrameChg chg="add mod modGraphic">
          <ac:chgData name="Mike Barbiere" userId="15ad05557e23f43f" providerId="Windows Live" clId="Web-{B10D3B14-E1CD-4FEF-8F44-89842FF4607E}" dt="2024-02-23T14:53:46.261" v="1307"/>
          <ac:graphicFrameMkLst>
            <pc:docMk/>
            <pc:sldMk cId="503843628" sldId="259"/>
            <ac:graphicFrameMk id="7" creationId="{CDCBEB10-AB3F-1B7E-5D02-6B6A2872F7D8}"/>
          </ac:graphicFrameMkLst>
        </pc:graphicFrameChg>
        <pc:graphicFrameChg chg="add mod modGraphic">
          <ac:chgData name="Mike Barbiere" userId="15ad05557e23f43f" providerId="Windows Live" clId="Web-{B10D3B14-E1CD-4FEF-8F44-89842FF4607E}" dt="2024-02-23T14:53:17.307" v="1269"/>
          <ac:graphicFrameMkLst>
            <pc:docMk/>
            <pc:sldMk cId="503843628" sldId="259"/>
            <ac:graphicFrameMk id="9" creationId="{4F6CDFA5-5E2A-680D-FFB6-CA539A902646}"/>
          </ac:graphicFrameMkLst>
        </pc:graphicFrameChg>
        <pc:graphicFrameChg chg="add mod modGraphic">
          <ac:chgData name="Mike Barbiere" userId="15ad05557e23f43f" providerId="Windows Live" clId="Web-{B10D3B14-E1CD-4FEF-8F44-89842FF4607E}" dt="2024-02-23T14:48:24.205" v="1045"/>
          <ac:graphicFrameMkLst>
            <pc:docMk/>
            <pc:sldMk cId="503843628" sldId="259"/>
            <ac:graphicFrameMk id="11" creationId="{E933109B-B218-4415-6B1A-B31773C2A118}"/>
          </ac:graphicFrameMkLst>
        </pc:graphicFrameChg>
        <pc:graphicFrameChg chg="add mod modGraphic">
          <ac:chgData name="Mike Barbiere" userId="15ad05557e23f43f" providerId="Windows Live" clId="Web-{B10D3B14-E1CD-4FEF-8F44-89842FF4607E}" dt="2024-02-23T14:49:41.520" v="1138"/>
          <ac:graphicFrameMkLst>
            <pc:docMk/>
            <pc:sldMk cId="503843628" sldId="259"/>
            <ac:graphicFrameMk id="13" creationId="{69451DEB-ABA4-9653-E55F-36883A405ACC}"/>
          </ac:graphicFrameMkLst>
        </pc:graphicFrameChg>
        <pc:graphicFrameChg chg="add mod modGraphic">
          <ac:chgData name="Mike Barbiere" userId="15ad05557e23f43f" providerId="Windows Live" clId="Web-{B10D3B14-E1CD-4FEF-8F44-89842FF4607E}" dt="2024-02-23T14:49:52.661" v="1139"/>
          <ac:graphicFrameMkLst>
            <pc:docMk/>
            <pc:sldMk cId="503843628" sldId="259"/>
            <ac:graphicFrameMk id="15" creationId="{8BEC4FC5-53AE-7C59-DCB0-A324FE092D70}"/>
          </ac:graphicFrameMkLst>
        </pc:graphicFrameChg>
        <pc:graphicFrameChg chg="add mod modGraphic">
          <ac:chgData name="Mike Barbiere" userId="15ad05557e23f43f" providerId="Windows Live" clId="Web-{B10D3B14-E1CD-4FEF-8F44-89842FF4607E}" dt="2024-02-23T14:53:02.994" v="1261"/>
          <ac:graphicFrameMkLst>
            <pc:docMk/>
            <pc:sldMk cId="503843628" sldId="259"/>
            <ac:graphicFrameMk id="17" creationId="{23EF7F1B-AAF3-8A65-0F81-296748E5B19F}"/>
          </ac:graphicFrameMkLst>
        </pc:graphicFrameChg>
        <pc:graphicFrameChg chg="add del mod modGraphic">
          <ac:chgData name="Mike Barbiere" userId="15ad05557e23f43f" providerId="Windows Live" clId="Web-{B10D3B14-E1CD-4FEF-8F44-89842FF4607E}" dt="2024-02-23T14:52:42.275" v="1251"/>
          <ac:graphicFrameMkLst>
            <pc:docMk/>
            <pc:sldMk cId="503843628" sldId="259"/>
            <ac:graphicFrameMk id="19" creationId="{642A4A6D-1A49-4BD2-58AE-159CD4BBF9B5}"/>
          </ac:graphicFrameMkLst>
        </pc:graphicFrameChg>
        <pc:graphicFrameChg chg="add mod modGraphic">
          <ac:chgData name="Mike Barbiere" userId="15ad05557e23f43f" providerId="Windows Live" clId="Web-{B10D3B14-E1CD-4FEF-8F44-89842FF4607E}" dt="2024-02-23T14:54:45.419" v="1366"/>
          <ac:graphicFrameMkLst>
            <pc:docMk/>
            <pc:sldMk cId="503843628" sldId="259"/>
            <ac:graphicFrameMk id="21" creationId="{462B7ADF-1CAE-2E75-5535-1AC47CAA10CE}"/>
          </ac:graphicFrameMkLst>
        </pc:graphicFrameChg>
      </pc:sldChg>
      <pc:sldChg chg="addSp delSp modSp new mod setBg">
        <pc:chgData name="Mike Barbiere" userId="15ad05557e23f43f" providerId="Windows Live" clId="Web-{B10D3B14-E1CD-4FEF-8F44-89842FF4607E}" dt="2024-02-23T14:58:09.566" v="1468" actId="1076"/>
        <pc:sldMkLst>
          <pc:docMk/>
          <pc:sldMk cId="1387254784" sldId="260"/>
        </pc:sldMkLst>
        <pc:spChg chg="mod">
          <ac:chgData name="Mike Barbiere" userId="15ad05557e23f43f" providerId="Windows Live" clId="Web-{B10D3B14-E1CD-4FEF-8F44-89842FF4607E}" dt="2024-02-23T14:57:49.112" v="1463"/>
          <ac:spMkLst>
            <pc:docMk/>
            <pc:sldMk cId="1387254784" sldId="260"/>
            <ac:spMk id="2" creationId="{8AB8F4AE-7CFF-257A-A783-417D5FD61495}"/>
          </ac:spMkLst>
        </pc:spChg>
        <pc:spChg chg="mod">
          <ac:chgData name="Mike Barbiere" userId="15ad05557e23f43f" providerId="Windows Live" clId="Web-{B10D3B14-E1CD-4FEF-8F44-89842FF4607E}" dt="2024-02-23T14:58:09.566" v="1468" actId="1076"/>
          <ac:spMkLst>
            <pc:docMk/>
            <pc:sldMk cId="1387254784" sldId="260"/>
            <ac:spMk id="3" creationId="{A49932BC-E126-4E73-59E4-F110F34B7664}"/>
          </ac:spMkLst>
        </pc:spChg>
        <pc:spChg chg="add del">
          <ac:chgData name="Mike Barbiere" userId="15ad05557e23f43f" providerId="Windows Live" clId="Web-{B10D3B14-E1CD-4FEF-8F44-89842FF4607E}" dt="2024-02-23T14:57:49.112" v="1463"/>
          <ac:spMkLst>
            <pc:docMk/>
            <pc:sldMk cId="1387254784" sldId="260"/>
            <ac:spMk id="13" creationId="{A54A1FC3-D51F-49C5-A520-3CB3BF1C0F6C}"/>
          </ac:spMkLst>
        </pc:spChg>
        <pc:spChg chg="add del">
          <ac:chgData name="Mike Barbiere" userId="15ad05557e23f43f" providerId="Windows Live" clId="Web-{B10D3B14-E1CD-4FEF-8F44-89842FF4607E}" dt="2024-02-23T14:57:49.112" v="1463"/>
          <ac:spMkLst>
            <pc:docMk/>
            <pc:sldMk cId="1387254784" sldId="260"/>
            <ac:spMk id="15" creationId="{9FD6A395-8B77-4B2D-AA7E-1B4CE370CB43}"/>
          </ac:spMkLst>
        </pc:spChg>
        <pc:spChg chg="add">
          <ac:chgData name="Mike Barbiere" userId="15ad05557e23f43f" providerId="Windows Live" clId="Web-{B10D3B14-E1CD-4FEF-8F44-89842FF4607E}" dt="2024-02-23T14:57:49.112" v="1463"/>
          <ac:spMkLst>
            <pc:docMk/>
            <pc:sldMk cId="1387254784" sldId="260"/>
            <ac:spMk id="28" creationId="{C3297213-B630-4CFA-8FE1-099659C5DB66}"/>
          </ac:spMkLst>
        </pc:spChg>
        <pc:spChg chg="add">
          <ac:chgData name="Mike Barbiere" userId="15ad05557e23f43f" providerId="Windows Live" clId="Web-{B10D3B14-E1CD-4FEF-8F44-89842FF4607E}" dt="2024-02-23T14:57:49.112" v="1463"/>
          <ac:spMkLst>
            <pc:docMk/>
            <pc:sldMk cId="1387254784" sldId="260"/>
            <ac:spMk id="30" creationId="{13F26D5C-77E9-4A8D-95F0-1635BAD12650}"/>
          </ac:spMkLst>
        </pc:spChg>
        <pc:picChg chg="add mod ord">
          <ac:chgData name="Mike Barbiere" userId="15ad05557e23f43f" providerId="Windows Live" clId="Web-{B10D3B14-E1CD-4FEF-8F44-89842FF4607E}" dt="2024-02-23T14:58:02.253" v="1467" actId="1076"/>
          <ac:picMkLst>
            <pc:docMk/>
            <pc:sldMk cId="1387254784" sldId="260"/>
            <ac:picMk id="4" creationId="{11081801-95DF-9691-A54B-60089549E53D}"/>
          </ac:picMkLst>
        </pc:picChg>
        <pc:cxnChg chg="add del">
          <ac:chgData name="Mike Barbiere" userId="15ad05557e23f43f" providerId="Windows Live" clId="Web-{B10D3B14-E1CD-4FEF-8F44-89842FF4607E}" dt="2024-02-23T14:57:49.112" v="1463"/>
          <ac:cxnSpMkLst>
            <pc:docMk/>
            <pc:sldMk cId="1387254784" sldId="260"/>
            <ac:cxnSpMk id="9" creationId="{462919E4-C488-4107-9EF1-66152F848008}"/>
          </ac:cxnSpMkLst>
        </pc:cxnChg>
        <pc:cxnChg chg="add del">
          <ac:chgData name="Mike Barbiere" userId="15ad05557e23f43f" providerId="Windows Live" clId="Web-{B10D3B14-E1CD-4FEF-8F44-89842FF4607E}" dt="2024-02-23T14:57:49.112" v="1463"/>
          <ac:cxnSpMkLst>
            <pc:docMk/>
            <pc:sldMk cId="1387254784" sldId="260"/>
            <ac:cxnSpMk id="11" creationId="{0BF79732-4088-424C-A653-4534E4389443}"/>
          </ac:cxnSpMkLst>
        </pc:cxnChg>
        <pc:cxnChg chg="add del">
          <ac:chgData name="Mike Barbiere" userId="15ad05557e23f43f" providerId="Windows Live" clId="Web-{B10D3B14-E1CD-4FEF-8F44-89842FF4607E}" dt="2024-02-23T14:57:49.112" v="1463"/>
          <ac:cxnSpMkLst>
            <pc:docMk/>
            <pc:sldMk cId="1387254784" sldId="260"/>
            <ac:cxnSpMk id="17" creationId="{1C5372E1-5D0A-4FE4-B20F-D0CF85FD068B}"/>
          </ac:cxnSpMkLst>
        </pc:cxnChg>
        <pc:cxnChg chg="add del">
          <ac:chgData name="Mike Barbiere" userId="15ad05557e23f43f" providerId="Windows Live" clId="Web-{B10D3B14-E1CD-4FEF-8F44-89842FF4607E}" dt="2024-02-23T14:57:49.112" v="1463"/>
          <ac:cxnSpMkLst>
            <pc:docMk/>
            <pc:sldMk cId="1387254784" sldId="260"/>
            <ac:cxnSpMk id="19" creationId="{513081F5-C318-4421-A7E9-D7F6810B656E}"/>
          </ac:cxnSpMkLst>
        </pc:cxnChg>
        <pc:cxnChg chg="add">
          <ac:chgData name="Mike Barbiere" userId="15ad05557e23f43f" providerId="Windows Live" clId="Web-{B10D3B14-E1CD-4FEF-8F44-89842FF4607E}" dt="2024-02-23T14:57:49.112" v="1463"/>
          <ac:cxnSpMkLst>
            <pc:docMk/>
            <pc:sldMk cId="1387254784" sldId="260"/>
            <ac:cxnSpMk id="24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4:57:49.112" v="1463"/>
          <ac:cxnSpMkLst>
            <pc:docMk/>
            <pc:sldMk cId="1387254784" sldId="260"/>
            <ac:cxnSpMk id="26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4:57:49.112" v="1463"/>
          <ac:cxnSpMkLst>
            <pc:docMk/>
            <pc:sldMk cId="1387254784" sldId="260"/>
            <ac:cxnSpMk id="32" creationId="{0632DC5A-0728-490F-8655-6B437782704C}"/>
          </ac:cxnSpMkLst>
        </pc:cxnChg>
        <pc:cxnChg chg="add">
          <ac:chgData name="Mike Barbiere" userId="15ad05557e23f43f" providerId="Windows Live" clId="Web-{B10D3B14-E1CD-4FEF-8F44-89842FF4607E}" dt="2024-02-23T14:57:49.112" v="1463"/>
          <ac:cxnSpMkLst>
            <pc:docMk/>
            <pc:sldMk cId="1387254784" sldId="260"/>
            <ac:cxnSpMk id="34" creationId="{28BB1F6D-CF9C-422D-9324-C46415BB9D7D}"/>
          </ac:cxnSpMkLst>
        </pc:cxnChg>
      </pc:sldChg>
      <pc:sldChg chg="addSp modSp new">
        <pc:chgData name="Mike Barbiere" userId="15ad05557e23f43f" providerId="Windows Live" clId="Web-{B10D3B14-E1CD-4FEF-8F44-89842FF4607E}" dt="2024-02-23T15:57:53.653" v="3099" actId="1076"/>
        <pc:sldMkLst>
          <pc:docMk/>
          <pc:sldMk cId="1829846886" sldId="261"/>
        </pc:sldMkLst>
        <pc:spChg chg="add mod">
          <ac:chgData name="Mike Barbiere" userId="15ad05557e23f43f" providerId="Windows Live" clId="Web-{B10D3B14-E1CD-4FEF-8F44-89842FF4607E}" dt="2024-02-23T15:57:53.653" v="3099" actId="1076"/>
          <ac:spMkLst>
            <pc:docMk/>
            <pc:sldMk cId="1829846886" sldId="261"/>
            <ac:spMk id="4" creationId="{3006FEC3-FD87-C413-9F51-1A94F3C32CC1}"/>
          </ac:spMkLst>
        </pc:spChg>
        <pc:picChg chg="add mod">
          <ac:chgData name="Mike Barbiere" userId="15ad05557e23f43f" providerId="Windows Live" clId="Web-{B10D3B14-E1CD-4FEF-8F44-89842FF4607E}" dt="2024-02-23T15:57:44.700" v="3098" actId="1076"/>
          <ac:picMkLst>
            <pc:docMk/>
            <pc:sldMk cId="1829846886" sldId="261"/>
            <ac:picMk id="2" creationId="{5486774A-119B-9EA6-055C-E14653167219}"/>
          </ac:picMkLst>
        </pc:picChg>
        <pc:picChg chg="add mod ord">
          <ac:chgData name="Mike Barbiere" userId="15ad05557e23f43f" providerId="Windows Live" clId="Web-{B10D3B14-E1CD-4FEF-8F44-89842FF4607E}" dt="2024-02-23T15:57:35.512" v="3089" actId="1076"/>
          <ac:picMkLst>
            <pc:docMk/>
            <pc:sldMk cId="1829846886" sldId="261"/>
            <ac:picMk id="3" creationId="{B428A887-005E-4B0C-AB1D-9035592C70EE}"/>
          </ac:picMkLst>
        </pc:picChg>
      </pc:sldChg>
      <pc:sldChg chg="addSp modSp new mod setBg">
        <pc:chgData name="Mike Barbiere" userId="15ad05557e23f43f" providerId="Windows Live" clId="Web-{B10D3B14-E1CD-4FEF-8F44-89842FF4607E}" dt="2024-02-23T15:03:31.263" v="1654" actId="20577"/>
        <pc:sldMkLst>
          <pc:docMk/>
          <pc:sldMk cId="445992555" sldId="262"/>
        </pc:sldMkLst>
        <pc:spChg chg="mod">
          <ac:chgData name="Mike Barbiere" userId="15ad05557e23f43f" providerId="Windows Live" clId="Web-{B10D3B14-E1CD-4FEF-8F44-89842FF4607E}" dt="2024-02-23T15:02:35.324" v="1591" actId="20577"/>
          <ac:spMkLst>
            <pc:docMk/>
            <pc:sldMk cId="445992555" sldId="262"/>
            <ac:spMk id="2" creationId="{9D808DA3-537F-8130-1891-F2618916BF58}"/>
          </ac:spMkLst>
        </pc:spChg>
        <pc:spChg chg="mod">
          <ac:chgData name="Mike Barbiere" userId="15ad05557e23f43f" providerId="Windows Live" clId="Web-{B10D3B14-E1CD-4FEF-8F44-89842FF4607E}" dt="2024-02-23T15:03:31.263" v="1654" actId="20577"/>
          <ac:spMkLst>
            <pc:docMk/>
            <pc:sldMk cId="445992555" sldId="262"/>
            <ac:spMk id="3" creationId="{DB3D6B26-258C-D184-D3CA-4529104F5CD7}"/>
          </ac:spMkLst>
        </pc:spChg>
        <pc:spChg chg="add">
          <ac:chgData name="Mike Barbiere" userId="15ad05557e23f43f" providerId="Windows Live" clId="Web-{B10D3B14-E1CD-4FEF-8F44-89842FF4607E}" dt="2024-02-23T15:02:19.276" v="1587"/>
          <ac:spMkLst>
            <pc:docMk/>
            <pc:sldMk cId="445992555" sldId="262"/>
            <ac:spMk id="13" creationId="{E5101733-A021-44D6-BE4E-2D908CFF54EA}"/>
          </ac:spMkLst>
        </pc:spChg>
        <pc:picChg chg="add mod">
          <ac:chgData name="Mike Barbiere" userId="15ad05557e23f43f" providerId="Windows Live" clId="Web-{B10D3B14-E1CD-4FEF-8F44-89842FF4607E}" dt="2024-02-23T15:02:19.276" v="1587"/>
          <ac:picMkLst>
            <pc:docMk/>
            <pc:sldMk cId="445992555" sldId="262"/>
            <ac:picMk id="4" creationId="{5030FF73-9A41-8EEE-231D-1D3EFC59525D}"/>
          </ac:picMkLst>
        </pc:picChg>
        <pc:cxnChg chg="add">
          <ac:chgData name="Mike Barbiere" userId="15ad05557e23f43f" providerId="Windows Live" clId="Web-{B10D3B14-E1CD-4FEF-8F44-89842FF4607E}" dt="2024-02-23T15:02:19.276" v="1587"/>
          <ac:cxnSpMkLst>
            <pc:docMk/>
            <pc:sldMk cId="445992555" sldId="262"/>
            <ac:cxnSpMk id="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02:19.276" v="1587"/>
          <ac:cxnSpMkLst>
            <pc:docMk/>
            <pc:sldMk cId="445992555" sldId="262"/>
            <ac:cxnSpMk id="11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02:19.276" v="1587"/>
          <ac:cxnSpMkLst>
            <pc:docMk/>
            <pc:sldMk cId="445992555" sldId="262"/>
            <ac:cxnSpMk id="15" creationId="{6F4598CC-172A-48F9-9A7C-3E3E635F6C17}"/>
          </ac:cxnSpMkLst>
        </pc:cxnChg>
        <pc:cxnChg chg="add">
          <ac:chgData name="Mike Barbiere" userId="15ad05557e23f43f" providerId="Windows Live" clId="Web-{B10D3B14-E1CD-4FEF-8F44-89842FF4607E}" dt="2024-02-23T15:02:19.276" v="1587"/>
          <ac:cxnSpMkLst>
            <pc:docMk/>
            <pc:sldMk cId="445992555" sldId="262"/>
            <ac:cxnSpMk id="17" creationId="{587A0454-7A54-450D-9B36-0C5378D020A9}"/>
          </ac:cxnSpMkLst>
        </pc:cxnChg>
      </pc:sldChg>
      <pc:sldChg chg="addSp delSp modSp new mod ord setBg">
        <pc:chgData name="Mike Barbiere" userId="15ad05557e23f43f" providerId="Windows Live" clId="Web-{B10D3B14-E1CD-4FEF-8F44-89842FF4607E}" dt="2024-02-23T15:01:39.603" v="1559"/>
        <pc:sldMkLst>
          <pc:docMk/>
          <pc:sldMk cId="576439847" sldId="263"/>
        </pc:sldMkLst>
        <pc:spChg chg="mod">
          <ac:chgData name="Mike Barbiere" userId="15ad05557e23f43f" providerId="Windows Live" clId="Web-{B10D3B14-E1CD-4FEF-8F44-89842FF4607E}" dt="2024-02-23T15:00:24.351" v="1497" actId="14100"/>
          <ac:spMkLst>
            <pc:docMk/>
            <pc:sldMk cId="576439847" sldId="263"/>
            <ac:spMk id="2" creationId="{8793CDA4-A18A-AAAA-15F9-32CD3CAB010A}"/>
          </ac:spMkLst>
        </pc:spChg>
        <pc:spChg chg="del">
          <ac:chgData name="Mike Barbiere" userId="15ad05557e23f43f" providerId="Windows Live" clId="Web-{B10D3B14-E1CD-4FEF-8F44-89842FF4607E}" dt="2024-02-23T14:59:18.052" v="1483"/>
          <ac:spMkLst>
            <pc:docMk/>
            <pc:sldMk cId="576439847" sldId="263"/>
            <ac:spMk id="3" creationId="{937A8BC3-6E38-49C8-5A58-A7FEDEB9991B}"/>
          </ac:spMkLst>
        </pc:spChg>
        <pc:spChg chg="add del mod">
          <ac:chgData name="Mike Barbiere" userId="15ad05557e23f43f" providerId="Windows Live" clId="Web-{B10D3B14-E1CD-4FEF-8F44-89842FF4607E}" dt="2024-02-23T15:00:04.788" v="1492"/>
          <ac:spMkLst>
            <pc:docMk/>
            <pc:sldMk cId="576439847" sldId="263"/>
            <ac:spMk id="6" creationId="{508B3313-FEDC-64AA-1D51-CE452AF9CAFE}"/>
          </ac:spMkLst>
        </pc:spChg>
        <pc:spChg chg="add del">
          <ac:chgData name="Mike Barbiere" userId="15ad05557e23f43f" providerId="Windows Live" clId="Web-{B10D3B14-E1CD-4FEF-8F44-89842FF4607E}" dt="2024-02-23T15:00:12.773" v="1495"/>
          <ac:spMkLst>
            <pc:docMk/>
            <pc:sldMk cId="576439847" sldId="263"/>
            <ac:spMk id="13" creationId="{E5101733-A021-44D6-BE4E-2D908CFF54EA}"/>
          </ac:spMkLst>
        </pc:spChg>
        <pc:spChg chg="add mod">
          <ac:chgData name="Mike Barbiere" userId="15ad05557e23f43f" providerId="Windows Live" clId="Web-{B10D3B14-E1CD-4FEF-8F44-89842FF4607E}" dt="2024-02-23T15:01:29.994" v="1558" actId="14100"/>
          <ac:spMkLst>
            <pc:docMk/>
            <pc:sldMk cId="576439847" sldId="263"/>
            <ac:spMk id="21" creationId="{DAF5ED6B-BB56-FB17-A7C3-AE72F741F8B4}"/>
          </ac:spMkLst>
        </pc:spChg>
        <pc:spChg chg="add del">
          <ac:chgData name="Mike Barbiere" userId="15ad05557e23f43f" providerId="Windows Live" clId="Web-{B10D3B14-E1CD-4FEF-8F44-89842FF4607E}" dt="2024-02-23T15:00:12.757" v="1494"/>
          <ac:spMkLst>
            <pc:docMk/>
            <pc:sldMk cId="576439847" sldId="263"/>
            <ac:spMk id="26" creationId="{E5101733-A021-44D6-BE4E-2D908CFF54EA}"/>
          </ac:spMkLst>
        </pc:spChg>
        <pc:spChg chg="add">
          <ac:chgData name="Mike Barbiere" userId="15ad05557e23f43f" providerId="Windows Live" clId="Web-{B10D3B14-E1CD-4FEF-8F44-89842FF4607E}" dt="2024-02-23T15:00:12.773" v="1495"/>
          <ac:spMkLst>
            <pc:docMk/>
            <pc:sldMk cId="576439847" sldId="263"/>
            <ac:spMk id="32" creationId="{5F2D5967-D287-4BDA-8914-854D6EC8A938}"/>
          </ac:spMkLst>
        </pc:spChg>
        <pc:picChg chg="add del mod ord">
          <ac:chgData name="Mike Barbiere" userId="15ad05557e23f43f" providerId="Windows Live" clId="Web-{B10D3B14-E1CD-4FEF-8F44-89842FF4607E}" dt="2024-02-23T14:59:39.615" v="1489"/>
          <ac:picMkLst>
            <pc:docMk/>
            <pc:sldMk cId="576439847" sldId="263"/>
            <ac:picMk id="4" creationId="{FCE8A107-6FE0-6823-0EE4-BCA718EE5CCE}"/>
          </ac:picMkLst>
        </pc:picChg>
        <pc:picChg chg="add mod ord">
          <ac:chgData name="Mike Barbiere" userId="15ad05557e23f43f" providerId="Windows Live" clId="Web-{B10D3B14-E1CD-4FEF-8F44-89842FF4607E}" dt="2024-02-23T15:00:12.773" v="1495"/>
          <ac:picMkLst>
            <pc:docMk/>
            <pc:sldMk cId="576439847" sldId="263"/>
            <ac:picMk id="7" creationId="{394BE81D-72C9-3D39-2B27-842873C6130C}"/>
          </ac:picMkLst>
        </pc:picChg>
        <pc:cxnChg chg="add del">
          <ac:chgData name="Mike Barbiere" userId="15ad05557e23f43f" providerId="Windows Live" clId="Web-{B10D3B14-E1CD-4FEF-8F44-89842FF4607E}" dt="2024-02-23T15:00:12.773" v="1495"/>
          <ac:cxnSpMkLst>
            <pc:docMk/>
            <pc:sldMk cId="576439847" sldId="263"/>
            <ac:cxnSpMk id="9" creationId="{462919E4-C488-4107-9EF1-66152F848008}"/>
          </ac:cxnSpMkLst>
        </pc:cxnChg>
        <pc:cxnChg chg="add del">
          <ac:chgData name="Mike Barbiere" userId="15ad05557e23f43f" providerId="Windows Live" clId="Web-{B10D3B14-E1CD-4FEF-8F44-89842FF4607E}" dt="2024-02-23T15:00:12.773" v="1495"/>
          <ac:cxnSpMkLst>
            <pc:docMk/>
            <pc:sldMk cId="576439847" sldId="263"/>
            <ac:cxnSpMk id="11" creationId="{0BF79732-4088-424C-A653-4534E4389443}"/>
          </ac:cxnSpMkLst>
        </pc:cxnChg>
        <pc:cxnChg chg="add del">
          <ac:chgData name="Mike Barbiere" userId="15ad05557e23f43f" providerId="Windows Live" clId="Web-{B10D3B14-E1CD-4FEF-8F44-89842FF4607E}" dt="2024-02-23T15:00:12.773" v="1495"/>
          <ac:cxnSpMkLst>
            <pc:docMk/>
            <pc:sldMk cId="576439847" sldId="263"/>
            <ac:cxnSpMk id="15" creationId="{6F4598CC-172A-48F9-9A7C-3E3E635F6C17}"/>
          </ac:cxnSpMkLst>
        </pc:cxnChg>
        <pc:cxnChg chg="add del">
          <ac:chgData name="Mike Barbiere" userId="15ad05557e23f43f" providerId="Windows Live" clId="Web-{B10D3B14-E1CD-4FEF-8F44-89842FF4607E}" dt="2024-02-23T15:00:12.773" v="1495"/>
          <ac:cxnSpMkLst>
            <pc:docMk/>
            <pc:sldMk cId="576439847" sldId="263"/>
            <ac:cxnSpMk id="17" creationId="{587A0454-7A54-450D-9B36-0C5378D020A9}"/>
          </ac:cxnSpMkLst>
        </pc:cxnChg>
        <pc:cxnChg chg="add del">
          <ac:chgData name="Mike Barbiere" userId="15ad05557e23f43f" providerId="Windows Live" clId="Web-{B10D3B14-E1CD-4FEF-8F44-89842FF4607E}" dt="2024-02-23T15:00:12.757" v="1494"/>
          <ac:cxnSpMkLst>
            <pc:docMk/>
            <pc:sldMk cId="576439847" sldId="263"/>
            <ac:cxnSpMk id="22" creationId="{462919E4-C488-4107-9EF1-66152F848008}"/>
          </ac:cxnSpMkLst>
        </pc:cxnChg>
        <pc:cxnChg chg="add del">
          <ac:chgData name="Mike Barbiere" userId="15ad05557e23f43f" providerId="Windows Live" clId="Web-{B10D3B14-E1CD-4FEF-8F44-89842FF4607E}" dt="2024-02-23T15:00:12.757" v="1494"/>
          <ac:cxnSpMkLst>
            <pc:docMk/>
            <pc:sldMk cId="576439847" sldId="263"/>
            <ac:cxnSpMk id="24" creationId="{0BF79732-4088-424C-A653-4534E4389443}"/>
          </ac:cxnSpMkLst>
        </pc:cxnChg>
        <pc:cxnChg chg="add del">
          <ac:chgData name="Mike Barbiere" userId="15ad05557e23f43f" providerId="Windows Live" clId="Web-{B10D3B14-E1CD-4FEF-8F44-89842FF4607E}" dt="2024-02-23T15:00:12.757" v="1494"/>
          <ac:cxnSpMkLst>
            <pc:docMk/>
            <pc:sldMk cId="576439847" sldId="263"/>
            <ac:cxnSpMk id="28" creationId="{6F4598CC-172A-48F9-9A7C-3E3E635F6C17}"/>
          </ac:cxnSpMkLst>
        </pc:cxnChg>
        <pc:cxnChg chg="add del">
          <ac:chgData name="Mike Barbiere" userId="15ad05557e23f43f" providerId="Windows Live" clId="Web-{B10D3B14-E1CD-4FEF-8F44-89842FF4607E}" dt="2024-02-23T15:00:12.757" v="1494"/>
          <ac:cxnSpMkLst>
            <pc:docMk/>
            <pc:sldMk cId="576439847" sldId="263"/>
            <ac:cxnSpMk id="30" creationId="{587A0454-7A54-450D-9B36-0C5378D020A9}"/>
          </ac:cxnSpMkLst>
        </pc:cxnChg>
        <pc:cxnChg chg="add">
          <ac:chgData name="Mike Barbiere" userId="15ad05557e23f43f" providerId="Windows Live" clId="Web-{B10D3B14-E1CD-4FEF-8F44-89842FF4607E}" dt="2024-02-23T15:00:12.773" v="1495"/>
          <ac:cxnSpMkLst>
            <pc:docMk/>
            <pc:sldMk cId="576439847" sldId="263"/>
            <ac:cxnSpMk id="33" creationId="{2F538056-4BE2-4156-9522-75617E95FECA}"/>
          </ac:cxnSpMkLst>
        </pc:cxnChg>
        <pc:cxnChg chg="add">
          <ac:chgData name="Mike Barbiere" userId="15ad05557e23f43f" providerId="Windows Live" clId="Web-{B10D3B14-E1CD-4FEF-8F44-89842FF4607E}" dt="2024-02-23T15:00:12.773" v="1495"/>
          <ac:cxnSpMkLst>
            <pc:docMk/>
            <pc:sldMk cId="576439847" sldId="263"/>
            <ac:cxnSpMk id="34" creationId="{7340FC25-B92B-49CA-9B3B-580CCD12F3F3}"/>
          </ac:cxnSpMkLst>
        </pc:cxnChg>
      </pc:sldChg>
      <pc:sldChg chg="addSp modSp new mod setBg">
        <pc:chgData name="Mike Barbiere" userId="15ad05557e23f43f" providerId="Windows Live" clId="Web-{B10D3B14-E1CD-4FEF-8F44-89842FF4607E}" dt="2024-02-23T15:05:31.173" v="1760" actId="20577"/>
        <pc:sldMkLst>
          <pc:docMk/>
          <pc:sldMk cId="1427462300" sldId="264"/>
        </pc:sldMkLst>
        <pc:spChg chg="mod">
          <ac:chgData name="Mike Barbiere" userId="15ad05557e23f43f" providerId="Windows Live" clId="Web-{B10D3B14-E1CD-4FEF-8F44-89842FF4607E}" dt="2024-02-23T15:04:13.233" v="1671"/>
          <ac:spMkLst>
            <pc:docMk/>
            <pc:sldMk cId="1427462300" sldId="264"/>
            <ac:spMk id="2" creationId="{DAC65BED-2F01-4718-53FE-F782D496E387}"/>
          </ac:spMkLst>
        </pc:spChg>
        <pc:spChg chg="mod">
          <ac:chgData name="Mike Barbiere" userId="15ad05557e23f43f" providerId="Windows Live" clId="Web-{B10D3B14-E1CD-4FEF-8F44-89842FF4607E}" dt="2024-02-23T15:05:31.173" v="1760" actId="20577"/>
          <ac:spMkLst>
            <pc:docMk/>
            <pc:sldMk cId="1427462300" sldId="264"/>
            <ac:spMk id="3" creationId="{8F165E4B-31DF-4BE2-D2EC-0769503CFBD6}"/>
          </ac:spMkLst>
        </pc:spChg>
        <pc:spChg chg="add">
          <ac:chgData name="Mike Barbiere" userId="15ad05557e23f43f" providerId="Windows Live" clId="Web-{B10D3B14-E1CD-4FEF-8F44-89842FF4607E}" dt="2024-02-23T15:04:13.233" v="1671"/>
          <ac:spMkLst>
            <pc:docMk/>
            <pc:sldMk cId="1427462300" sldId="264"/>
            <ac:spMk id="13" creationId="{E5101733-A021-44D6-BE4E-2D908CFF54EA}"/>
          </ac:spMkLst>
        </pc:spChg>
        <pc:picChg chg="add mod">
          <ac:chgData name="Mike Barbiere" userId="15ad05557e23f43f" providerId="Windows Live" clId="Web-{B10D3B14-E1CD-4FEF-8F44-89842FF4607E}" dt="2024-02-23T15:04:13.233" v="1671"/>
          <ac:picMkLst>
            <pc:docMk/>
            <pc:sldMk cId="1427462300" sldId="264"/>
            <ac:picMk id="4" creationId="{128C89DD-29D8-1A03-9BFF-2848A889E5A2}"/>
          </ac:picMkLst>
        </pc:picChg>
        <pc:cxnChg chg="add">
          <ac:chgData name="Mike Barbiere" userId="15ad05557e23f43f" providerId="Windows Live" clId="Web-{B10D3B14-E1CD-4FEF-8F44-89842FF4607E}" dt="2024-02-23T15:04:13.233" v="1671"/>
          <ac:cxnSpMkLst>
            <pc:docMk/>
            <pc:sldMk cId="1427462300" sldId="264"/>
            <ac:cxnSpMk id="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04:13.233" v="1671"/>
          <ac:cxnSpMkLst>
            <pc:docMk/>
            <pc:sldMk cId="1427462300" sldId="264"/>
            <ac:cxnSpMk id="11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04:13.233" v="1671"/>
          <ac:cxnSpMkLst>
            <pc:docMk/>
            <pc:sldMk cId="1427462300" sldId="264"/>
            <ac:cxnSpMk id="15" creationId="{6F4598CC-172A-48F9-9A7C-3E3E635F6C17}"/>
          </ac:cxnSpMkLst>
        </pc:cxnChg>
        <pc:cxnChg chg="add">
          <ac:chgData name="Mike Barbiere" userId="15ad05557e23f43f" providerId="Windows Live" clId="Web-{B10D3B14-E1CD-4FEF-8F44-89842FF4607E}" dt="2024-02-23T15:04:13.233" v="1671"/>
          <ac:cxnSpMkLst>
            <pc:docMk/>
            <pc:sldMk cId="1427462300" sldId="264"/>
            <ac:cxnSpMk id="17" creationId="{587A0454-7A54-450D-9B36-0C5378D020A9}"/>
          </ac:cxnSpMkLst>
        </pc:cxnChg>
      </pc:sldChg>
      <pc:sldChg chg="addSp modSp new mod setBg">
        <pc:chgData name="Mike Barbiere" userId="15ad05557e23f43f" providerId="Windows Live" clId="Web-{B10D3B14-E1CD-4FEF-8F44-89842FF4607E}" dt="2024-02-23T15:06:54.972" v="1845" actId="20577"/>
        <pc:sldMkLst>
          <pc:docMk/>
          <pc:sldMk cId="1316724301" sldId="265"/>
        </pc:sldMkLst>
        <pc:spChg chg="mod">
          <ac:chgData name="Mike Barbiere" userId="15ad05557e23f43f" providerId="Windows Live" clId="Web-{B10D3B14-E1CD-4FEF-8F44-89842FF4607E}" dt="2024-02-23T15:06:00.705" v="1779"/>
          <ac:spMkLst>
            <pc:docMk/>
            <pc:sldMk cId="1316724301" sldId="265"/>
            <ac:spMk id="2" creationId="{96AF7727-314D-9D7E-E777-27301EC2BCFD}"/>
          </ac:spMkLst>
        </pc:spChg>
        <pc:spChg chg="mod">
          <ac:chgData name="Mike Barbiere" userId="15ad05557e23f43f" providerId="Windows Live" clId="Web-{B10D3B14-E1CD-4FEF-8F44-89842FF4607E}" dt="2024-02-23T15:06:54.972" v="1845" actId="20577"/>
          <ac:spMkLst>
            <pc:docMk/>
            <pc:sldMk cId="1316724301" sldId="265"/>
            <ac:spMk id="3" creationId="{D08CF3CC-90A2-161A-72BC-A7109E235E43}"/>
          </ac:spMkLst>
        </pc:spChg>
        <pc:spChg chg="add">
          <ac:chgData name="Mike Barbiere" userId="15ad05557e23f43f" providerId="Windows Live" clId="Web-{B10D3B14-E1CD-4FEF-8F44-89842FF4607E}" dt="2024-02-23T15:06:00.705" v="1779"/>
          <ac:spMkLst>
            <pc:docMk/>
            <pc:sldMk cId="1316724301" sldId="265"/>
            <ac:spMk id="13" creationId="{E5101733-A021-44D6-BE4E-2D908CFF54EA}"/>
          </ac:spMkLst>
        </pc:spChg>
        <pc:picChg chg="add mod">
          <ac:chgData name="Mike Barbiere" userId="15ad05557e23f43f" providerId="Windows Live" clId="Web-{B10D3B14-E1CD-4FEF-8F44-89842FF4607E}" dt="2024-02-23T15:06:00.705" v="1779"/>
          <ac:picMkLst>
            <pc:docMk/>
            <pc:sldMk cId="1316724301" sldId="265"/>
            <ac:picMk id="4" creationId="{ACC2FA51-CC88-F849-1AFE-FD4B926E9628}"/>
          </ac:picMkLst>
        </pc:picChg>
        <pc:cxnChg chg="add">
          <ac:chgData name="Mike Barbiere" userId="15ad05557e23f43f" providerId="Windows Live" clId="Web-{B10D3B14-E1CD-4FEF-8F44-89842FF4607E}" dt="2024-02-23T15:06:00.705" v="1779"/>
          <ac:cxnSpMkLst>
            <pc:docMk/>
            <pc:sldMk cId="1316724301" sldId="265"/>
            <ac:cxnSpMk id="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06:00.705" v="1779"/>
          <ac:cxnSpMkLst>
            <pc:docMk/>
            <pc:sldMk cId="1316724301" sldId="265"/>
            <ac:cxnSpMk id="11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06:00.705" v="1779"/>
          <ac:cxnSpMkLst>
            <pc:docMk/>
            <pc:sldMk cId="1316724301" sldId="265"/>
            <ac:cxnSpMk id="15" creationId="{6F4598CC-172A-48F9-9A7C-3E3E635F6C17}"/>
          </ac:cxnSpMkLst>
        </pc:cxnChg>
        <pc:cxnChg chg="add">
          <ac:chgData name="Mike Barbiere" userId="15ad05557e23f43f" providerId="Windows Live" clId="Web-{B10D3B14-E1CD-4FEF-8F44-89842FF4607E}" dt="2024-02-23T15:06:00.705" v="1779"/>
          <ac:cxnSpMkLst>
            <pc:docMk/>
            <pc:sldMk cId="1316724301" sldId="265"/>
            <ac:cxnSpMk id="17" creationId="{587A0454-7A54-450D-9B36-0C5378D020A9}"/>
          </ac:cxnSpMkLst>
        </pc:cxnChg>
      </pc:sldChg>
      <pc:sldChg chg="addSp delSp modSp new mod setBg">
        <pc:chgData name="Mike Barbiere" userId="15ad05557e23f43f" providerId="Windows Live" clId="Web-{B10D3B14-E1CD-4FEF-8F44-89842FF4607E}" dt="2024-02-23T15:09:38.805" v="1984" actId="20577"/>
        <pc:sldMkLst>
          <pc:docMk/>
          <pc:sldMk cId="4258520470" sldId="266"/>
        </pc:sldMkLst>
        <pc:spChg chg="mod">
          <ac:chgData name="Mike Barbiere" userId="15ad05557e23f43f" providerId="Windows Live" clId="Web-{B10D3B14-E1CD-4FEF-8F44-89842FF4607E}" dt="2024-02-23T15:07:37.926" v="1874"/>
          <ac:spMkLst>
            <pc:docMk/>
            <pc:sldMk cId="4258520470" sldId="266"/>
            <ac:spMk id="2" creationId="{EE891404-D6C7-0FB6-8853-64A40E9B4A0B}"/>
          </ac:spMkLst>
        </pc:spChg>
        <pc:spChg chg="mod">
          <ac:chgData name="Mike Barbiere" userId="15ad05557e23f43f" providerId="Windows Live" clId="Web-{B10D3B14-E1CD-4FEF-8F44-89842FF4607E}" dt="2024-02-23T15:09:38.805" v="1984" actId="20577"/>
          <ac:spMkLst>
            <pc:docMk/>
            <pc:sldMk cId="4258520470" sldId="266"/>
            <ac:spMk id="3" creationId="{13ADEB24-71BB-F086-7674-4749113B7011}"/>
          </ac:spMkLst>
        </pc:spChg>
        <pc:spChg chg="add del">
          <ac:chgData name="Mike Barbiere" userId="15ad05557e23f43f" providerId="Windows Live" clId="Web-{B10D3B14-E1CD-4FEF-8F44-89842FF4607E}" dt="2024-02-23T15:07:37.911" v="1873"/>
          <ac:spMkLst>
            <pc:docMk/>
            <pc:sldMk cId="4258520470" sldId="266"/>
            <ac:spMk id="13" creationId="{C3297213-B630-4CFA-8FE1-099659C5DB66}"/>
          </ac:spMkLst>
        </pc:spChg>
        <pc:spChg chg="add">
          <ac:chgData name="Mike Barbiere" userId="15ad05557e23f43f" providerId="Windows Live" clId="Web-{B10D3B14-E1CD-4FEF-8F44-89842FF4607E}" dt="2024-02-23T15:07:37.926" v="1874"/>
          <ac:spMkLst>
            <pc:docMk/>
            <pc:sldMk cId="4258520470" sldId="266"/>
            <ac:spMk id="21" creationId="{E5101733-A021-44D6-BE4E-2D908CFF54EA}"/>
          </ac:spMkLst>
        </pc:spChg>
        <pc:picChg chg="add mod">
          <ac:chgData name="Mike Barbiere" userId="15ad05557e23f43f" providerId="Windows Live" clId="Web-{B10D3B14-E1CD-4FEF-8F44-89842FF4607E}" dt="2024-02-23T15:07:37.926" v="1874"/>
          <ac:picMkLst>
            <pc:docMk/>
            <pc:sldMk cId="4258520470" sldId="266"/>
            <ac:picMk id="4" creationId="{C72AECC5-1BC5-62FF-8387-34DBA6621AED}"/>
          </ac:picMkLst>
        </pc:picChg>
        <pc:cxnChg chg="add del">
          <ac:chgData name="Mike Barbiere" userId="15ad05557e23f43f" providerId="Windows Live" clId="Web-{B10D3B14-E1CD-4FEF-8F44-89842FF4607E}" dt="2024-02-23T15:07:37.911" v="1873"/>
          <ac:cxnSpMkLst>
            <pc:docMk/>
            <pc:sldMk cId="4258520470" sldId="266"/>
            <ac:cxnSpMk id="9" creationId="{462919E4-C488-4107-9EF1-66152F848008}"/>
          </ac:cxnSpMkLst>
        </pc:cxnChg>
        <pc:cxnChg chg="add del">
          <ac:chgData name="Mike Barbiere" userId="15ad05557e23f43f" providerId="Windows Live" clId="Web-{B10D3B14-E1CD-4FEF-8F44-89842FF4607E}" dt="2024-02-23T15:07:37.911" v="1873"/>
          <ac:cxnSpMkLst>
            <pc:docMk/>
            <pc:sldMk cId="4258520470" sldId="266"/>
            <ac:cxnSpMk id="11" creationId="{0BF79732-4088-424C-A653-4534E4389443}"/>
          </ac:cxnSpMkLst>
        </pc:cxnChg>
        <pc:cxnChg chg="add del">
          <ac:chgData name="Mike Barbiere" userId="15ad05557e23f43f" providerId="Windows Live" clId="Web-{B10D3B14-E1CD-4FEF-8F44-89842FF4607E}" dt="2024-02-23T15:07:37.911" v="1873"/>
          <ac:cxnSpMkLst>
            <pc:docMk/>
            <pc:sldMk cId="4258520470" sldId="266"/>
            <ac:cxnSpMk id="15" creationId="{0632DC5A-0728-490F-8655-6B437782704C}"/>
          </ac:cxnSpMkLst>
        </pc:cxnChg>
        <pc:cxnChg chg="add del">
          <ac:chgData name="Mike Barbiere" userId="15ad05557e23f43f" providerId="Windows Live" clId="Web-{B10D3B14-E1CD-4FEF-8F44-89842FF4607E}" dt="2024-02-23T15:07:37.911" v="1873"/>
          <ac:cxnSpMkLst>
            <pc:docMk/>
            <pc:sldMk cId="4258520470" sldId="266"/>
            <ac:cxnSpMk id="17" creationId="{28BB1F6D-CF9C-422D-9324-C46415BB9D7D}"/>
          </ac:cxnSpMkLst>
        </pc:cxnChg>
        <pc:cxnChg chg="add">
          <ac:chgData name="Mike Barbiere" userId="15ad05557e23f43f" providerId="Windows Live" clId="Web-{B10D3B14-E1CD-4FEF-8F44-89842FF4607E}" dt="2024-02-23T15:07:37.926" v="1874"/>
          <ac:cxnSpMkLst>
            <pc:docMk/>
            <pc:sldMk cId="4258520470" sldId="266"/>
            <ac:cxnSpMk id="1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07:37.926" v="1874"/>
          <ac:cxnSpMkLst>
            <pc:docMk/>
            <pc:sldMk cId="4258520470" sldId="266"/>
            <ac:cxnSpMk id="20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07:37.926" v="1874"/>
          <ac:cxnSpMkLst>
            <pc:docMk/>
            <pc:sldMk cId="4258520470" sldId="266"/>
            <ac:cxnSpMk id="22" creationId="{6F4598CC-172A-48F9-9A7C-3E3E635F6C17}"/>
          </ac:cxnSpMkLst>
        </pc:cxnChg>
        <pc:cxnChg chg="add">
          <ac:chgData name="Mike Barbiere" userId="15ad05557e23f43f" providerId="Windows Live" clId="Web-{B10D3B14-E1CD-4FEF-8F44-89842FF4607E}" dt="2024-02-23T15:07:37.926" v="1874"/>
          <ac:cxnSpMkLst>
            <pc:docMk/>
            <pc:sldMk cId="4258520470" sldId="266"/>
            <ac:cxnSpMk id="23" creationId="{587A0454-7A54-450D-9B36-0C5378D020A9}"/>
          </ac:cxnSpMkLst>
        </pc:cxnChg>
      </pc:sldChg>
      <pc:sldChg chg="addSp modSp new mod setBg">
        <pc:chgData name="Mike Barbiere" userId="15ad05557e23f43f" providerId="Windows Live" clId="Web-{B10D3B14-E1CD-4FEF-8F44-89842FF4607E}" dt="2024-02-23T15:12:19.763" v="2132" actId="20577"/>
        <pc:sldMkLst>
          <pc:docMk/>
          <pc:sldMk cId="939644383" sldId="267"/>
        </pc:sldMkLst>
        <pc:spChg chg="mod">
          <ac:chgData name="Mike Barbiere" userId="15ad05557e23f43f" providerId="Windows Live" clId="Web-{B10D3B14-E1CD-4FEF-8F44-89842FF4607E}" dt="2024-02-23T15:10:23.822" v="1999"/>
          <ac:spMkLst>
            <pc:docMk/>
            <pc:sldMk cId="939644383" sldId="267"/>
            <ac:spMk id="2" creationId="{56B57540-371F-7610-E929-F3BD7766DE7F}"/>
          </ac:spMkLst>
        </pc:spChg>
        <pc:spChg chg="mod">
          <ac:chgData name="Mike Barbiere" userId="15ad05557e23f43f" providerId="Windows Live" clId="Web-{B10D3B14-E1CD-4FEF-8F44-89842FF4607E}" dt="2024-02-23T15:12:19.763" v="2132" actId="20577"/>
          <ac:spMkLst>
            <pc:docMk/>
            <pc:sldMk cId="939644383" sldId="267"/>
            <ac:spMk id="3" creationId="{336CCF1A-1CCA-0E7B-1E5F-0396548AEC17}"/>
          </ac:spMkLst>
        </pc:spChg>
        <pc:spChg chg="add">
          <ac:chgData name="Mike Barbiere" userId="15ad05557e23f43f" providerId="Windows Live" clId="Web-{B10D3B14-E1CD-4FEF-8F44-89842FF4607E}" dt="2024-02-23T15:10:23.822" v="1999"/>
          <ac:spMkLst>
            <pc:docMk/>
            <pc:sldMk cId="939644383" sldId="267"/>
            <ac:spMk id="13" creationId="{E5101733-A021-44D6-BE4E-2D908CFF54EA}"/>
          </ac:spMkLst>
        </pc:spChg>
        <pc:picChg chg="add mod">
          <ac:chgData name="Mike Barbiere" userId="15ad05557e23f43f" providerId="Windows Live" clId="Web-{B10D3B14-E1CD-4FEF-8F44-89842FF4607E}" dt="2024-02-23T15:10:23.822" v="1999"/>
          <ac:picMkLst>
            <pc:docMk/>
            <pc:sldMk cId="939644383" sldId="267"/>
            <ac:picMk id="4" creationId="{A8E2A83F-AF52-BFAA-6E50-016F0C57D74A}"/>
          </ac:picMkLst>
        </pc:picChg>
        <pc:cxnChg chg="add">
          <ac:chgData name="Mike Barbiere" userId="15ad05557e23f43f" providerId="Windows Live" clId="Web-{B10D3B14-E1CD-4FEF-8F44-89842FF4607E}" dt="2024-02-23T15:10:23.822" v="1999"/>
          <ac:cxnSpMkLst>
            <pc:docMk/>
            <pc:sldMk cId="939644383" sldId="267"/>
            <ac:cxnSpMk id="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10:23.822" v="1999"/>
          <ac:cxnSpMkLst>
            <pc:docMk/>
            <pc:sldMk cId="939644383" sldId="267"/>
            <ac:cxnSpMk id="11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10:23.822" v="1999"/>
          <ac:cxnSpMkLst>
            <pc:docMk/>
            <pc:sldMk cId="939644383" sldId="267"/>
            <ac:cxnSpMk id="15" creationId="{6F4598CC-172A-48F9-9A7C-3E3E635F6C17}"/>
          </ac:cxnSpMkLst>
        </pc:cxnChg>
        <pc:cxnChg chg="add">
          <ac:chgData name="Mike Barbiere" userId="15ad05557e23f43f" providerId="Windows Live" clId="Web-{B10D3B14-E1CD-4FEF-8F44-89842FF4607E}" dt="2024-02-23T15:10:23.822" v="1999"/>
          <ac:cxnSpMkLst>
            <pc:docMk/>
            <pc:sldMk cId="939644383" sldId="267"/>
            <ac:cxnSpMk id="17" creationId="{587A0454-7A54-450D-9B36-0C5378D020A9}"/>
          </ac:cxnSpMkLst>
        </pc:cxnChg>
      </pc:sldChg>
      <pc:sldChg chg="addSp modSp new mod setBg">
        <pc:chgData name="Mike Barbiere" userId="15ad05557e23f43f" providerId="Windows Live" clId="Web-{B10D3B14-E1CD-4FEF-8F44-89842FF4607E}" dt="2024-02-23T15:14:52.689" v="2343" actId="14100"/>
        <pc:sldMkLst>
          <pc:docMk/>
          <pc:sldMk cId="1623714365" sldId="268"/>
        </pc:sldMkLst>
        <pc:spChg chg="mod">
          <ac:chgData name="Mike Barbiere" userId="15ad05557e23f43f" providerId="Windows Live" clId="Web-{B10D3B14-E1CD-4FEF-8F44-89842FF4607E}" dt="2024-02-23T15:12:55.154" v="2167"/>
          <ac:spMkLst>
            <pc:docMk/>
            <pc:sldMk cId="1623714365" sldId="268"/>
            <ac:spMk id="2" creationId="{1E192EE2-373E-3ACA-DBFD-12964745CFB2}"/>
          </ac:spMkLst>
        </pc:spChg>
        <pc:spChg chg="mod">
          <ac:chgData name="Mike Barbiere" userId="15ad05557e23f43f" providerId="Windows Live" clId="Web-{B10D3B14-E1CD-4FEF-8F44-89842FF4607E}" dt="2024-02-23T15:14:52.689" v="2343" actId="14100"/>
          <ac:spMkLst>
            <pc:docMk/>
            <pc:sldMk cId="1623714365" sldId="268"/>
            <ac:spMk id="3" creationId="{F67DE8EF-2308-D618-72A9-473759F0D190}"/>
          </ac:spMkLst>
        </pc:spChg>
        <pc:spChg chg="add">
          <ac:chgData name="Mike Barbiere" userId="15ad05557e23f43f" providerId="Windows Live" clId="Web-{B10D3B14-E1CD-4FEF-8F44-89842FF4607E}" dt="2024-02-23T15:12:55.154" v="2167"/>
          <ac:spMkLst>
            <pc:docMk/>
            <pc:sldMk cId="1623714365" sldId="268"/>
            <ac:spMk id="13" creationId="{E5101733-A021-44D6-BE4E-2D908CFF54EA}"/>
          </ac:spMkLst>
        </pc:spChg>
        <pc:picChg chg="add mod">
          <ac:chgData name="Mike Barbiere" userId="15ad05557e23f43f" providerId="Windows Live" clId="Web-{B10D3B14-E1CD-4FEF-8F44-89842FF4607E}" dt="2024-02-23T15:12:55.154" v="2167"/>
          <ac:picMkLst>
            <pc:docMk/>
            <pc:sldMk cId="1623714365" sldId="268"/>
            <ac:picMk id="4" creationId="{53BA68A3-43CC-9ABF-8D75-A8A86008DEE1}"/>
          </ac:picMkLst>
        </pc:picChg>
        <pc:cxnChg chg="add">
          <ac:chgData name="Mike Barbiere" userId="15ad05557e23f43f" providerId="Windows Live" clId="Web-{B10D3B14-E1CD-4FEF-8F44-89842FF4607E}" dt="2024-02-23T15:12:55.154" v="2167"/>
          <ac:cxnSpMkLst>
            <pc:docMk/>
            <pc:sldMk cId="1623714365" sldId="268"/>
            <ac:cxnSpMk id="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12:55.154" v="2167"/>
          <ac:cxnSpMkLst>
            <pc:docMk/>
            <pc:sldMk cId="1623714365" sldId="268"/>
            <ac:cxnSpMk id="11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12:55.154" v="2167"/>
          <ac:cxnSpMkLst>
            <pc:docMk/>
            <pc:sldMk cId="1623714365" sldId="268"/>
            <ac:cxnSpMk id="15" creationId="{6F4598CC-172A-48F9-9A7C-3E3E635F6C17}"/>
          </ac:cxnSpMkLst>
        </pc:cxnChg>
        <pc:cxnChg chg="add">
          <ac:chgData name="Mike Barbiere" userId="15ad05557e23f43f" providerId="Windows Live" clId="Web-{B10D3B14-E1CD-4FEF-8F44-89842FF4607E}" dt="2024-02-23T15:12:55.154" v="2167"/>
          <ac:cxnSpMkLst>
            <pc:docMk/>
            <pc:sldMk cId="1623714365" sldId="268"/>
            <ac:cxnSpMk id="17" creationId="{587A0454-7A54-450D-9B36-0C5378D020A9}"/>
          </ac:cxnSpMkLst>
        </pc:cxnChg>
      </pc:sldChg>
      <pc:sldChg chg="addSp modSp new mod setBg">
        <pc:chgData name="Mike Barbiere" userId="15ad05557e23f43f" providerId="Windows Live" clId="Web-{B10D3B14-E1CD-4FEF-8F44-89842FF4607E}" dt="2024-02-23T15:42:48.175" v="2546" actId="20577"/>
        <pc:sldMkLst>
          <pc:docMk/>
          <pc:sldMk cId="584179289" sldId="269"/>
        </pc:sldMkLst>
        <pc:spChg chg="mod">
          <ac:chgData name="Mike Barbiere" userId="15ad05557e23f43f" providerId="Windows Live" clId="Web-{B10D3B14-E1CD-4FEF-8F44-89842FF4607E}" dt="2024-02-23T15:40:54.563" v="2370" actId="14100"/>
          <ac:spMkLst>
            <pc:docMk/>
            <pc:sldMk cId="584179289" sldId="269"/>
            <ac:spMk id="2" creationId="{F2D256AD-4A1B-B115-1BAA-D535B9E1EFE0}"/>
          </ac:spMkLst>
        </pc:spChg>
        <pc:spChg chg="mod">
          <ac:chgData name="Mike Barbiere" userId="15ad05557e23f43f" providerId="Windows Live" clId="Web-{B10D3B14-E1CD-4FEF-8F44-89842FF4607E}" dt="2024-02-23T15:42:48.175" v="2546" actId="20577"/>
          <ac:spMkLst>
            <pc:docMk/>
            <pc:sldMk cId="584179289" sldId="269"/>
            <ac:spMk id="3" creationId="{379A47BE-90DD-DAF8-34B6-DE1A1E4182D2}"/>
          </ac:spMkLst>
        </pc:spChg>
        <pc:spChg chg="add">
          <ac:chgData name="Mike Barbiere" userId="15ad05557e23f43f" providerId="Windows Live" clId="Web-{B10D3B14-E1CD-4FEF-8F44-89842FF4607E}" dt="2024-02-23T15:40:22.812" v="2365"/>
          <ac:spMkLst>
            <pc:docMk/>
            <pc:sldMk cId="584179289" sldId="269"/>
            <ac:spMk id="14" creationId="{A8CAE98F-93E0-466E-B310-16D4D8EC4CCB}"/>
          </ac:spMkLst>
        </pc:spChg>
        <pc:graphicFrameChg chg="add mod">
          <ac:chgData name="Mike Barbiere" userId="15ad05557e23f43f" providerId="Windows Live" clId="Web-{B10D3B14-E1CD-4FEF-8F44-89842FF4607E}" dt="2024-02-23T15:40:22.812" v="2365"/>
          <ac:graphicFrameMkLst>
            <pc:docMk/>
            <pc:sldMk cId="584179289" sldId="269"/>
            <ac:graphicFrameMk id="5" creationId="{BB993417-DDDC-4F98-3F1F-F41E67215293}"/>
          </ac:graphicFrameMkLst>
        </pc:graphicFrameChg>
        <pc:cxnChg chg="add">
          <ac:chgData name="Mike Barbiere" userId="15ad05557e23f43f" providerId="Windows Live" clId="Web-{B10D3B14-E1CD-4FEF-8F44-89842FF4607E}" dt="2024-02-23T15:40:22.812" v="2365"/>
          <ac:cxnSpMkLst>
            <pc:docMk/>
            <pc:sldMk cId="584179289" sldId="269"/>
            <ac:cxnSpMk id="10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40:22.812" v="2365"/>
          <ac:cxnSpMkLst>
            <pc:docMk/>
            <pc:sldMk cId="584179289" sldId="269"/>
            <ac:cxnSpMk id="12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40:22.812" v="2365"/>
          <ac:cxnSpMkLst>
            <pc:docMk/>
            <pc:sldMk cId="584179289" sldId="269"/>
            <ac:cxnSpMk id="16" creationId="{6356756D-F21A-48D4-A0AC-96B0DEC17B1D}"/>
          </ac:cxnSpMkLst>
        </pc:cxnChg>
        <pc:cxnChg chg="add">
          <ac:chgData name="Mike Barbiere" userId="15ad05557e23f43f" providerId="Windows Live" clId="Web-{B10D3B14-E1CD-4FEF-8F44-89842FF4607E}" dt="2024-02-23T15:40:22.812" v="2365"/>
          <ac:cxnSpMkLst>
            <pc:docMk/>
            <pc:sldMk cId="584179289" sldId="269"/>
            <ac:cxnSpMk id="18" creationId="{4503744B-1AFB-4A05-9F7B-3FF0FAB07457}"/>
          </ac:cxnSpMkLst>
        </pc:cxnChg>
      </pc:sldChg>
      <pc:sldChg chg="addSp modSp new mod setBg">
        <pc:chgData name="Mike Barbiere" userId="15ad05557e23f43f" providerId="Windows Live" clId="Web-{B10D3B14-E1CD-4FEF-8F44-89842FF4607E}" dt="2024-02-23T15:45:18.570" v="2667" actId="20577"/>
        <pc:sldMkLst>
          <pc:docMk/>
          <pc:sldMk cId="2868552799" sldId="270"/>
        </pc:sldMkLst>
        <pc:spChg chg="mod">
          <ac:chgData name="Mike Barbiere" userId="15ad05557e23f43f" providerId="Windows Live" clId="Web-{B10D3B14-E1CD-4FEF-8F44-89842FF4607E}" dt="2024-02-23T15:43:32.364" v="2566"/>
          <ac:spMkLst>
            <pc:docMk/>
            <pc:sldMk cId="2868552799" sldId="270"/>
            <ac:spMk id="2" creationId="{749B4B87-1611-2D38-DCCA-DE311A323317}"/>
          </ac:spMkLst>
        </pc:spChg>
        <pc:spChg chg="mod">
          <ac:chgData name="Mike Barbiere" userId="15ad05557e23f43f" providerId="Windows Live" clId="Web-{B10D3B14-E1CD-4FEF-8F44-89842FF4607E}" dt="2024-02-23T15:45:18.570" v="2667" actId="20577"/>
          <ac:spMkLst>
            <pc:docMk/>
            <pc:sldMk cId="2868552799" sldId="270"/>
            <ac:spMk id="3" creationId="{47C83DD6-BC5B-B87A-89A4-5DCFA23B0EB7}"/>
          </ac:spMkLst>
        </pc:spChg>
        <pc:spChg chg="add">
          <ac:chgData name="Mike Barbiere" userId="15ad05557e23f43f" providerId="Windows Live" clId="Web-{B10D3B14-E1CD-4FEF-8F44-89842FF4607E}" dt="2024-02-23T15:43:32.364" v="2566"/>
          <ac:spMkLst>
            <pc:docMk/>
            <pc:sldMk cId="2868552799" sldId="270"/>
            <ac:spMk id="13" creationId="{E5101733-A021-44D6-BE4E-2D908CFF54EA}"/>
          </ac:spMkLst>
        </pc:spChg>
        <pc:picChg chg="add mod">
          <ac:chgData name="Mike Barbiere" userId="15ad05557e23f43f" providerId="Windows Live" clId="Web-{B10D3B14-E1CD-4FEF-8F44-89842FF4607E}" dt="2024-02-23T15:43:32.364" v="2566"/>
          <ac:picMkLst>
            <pc:docMk/>
            <pc:sldMk cId="2868552799" sldId="270"/>
            <ac:picMk id="4" creationId="{5A834D8F-BEB4-D1C9-D63E-65A569D12FF3}"/>
          </ac:picMkLst>
        </pc:picChg>
        <pc:cxnChg chg="add">
          <ac:chgData name="Mike Barbiere" userId="15ad05557e23f43f" providerId="Windows Live" clId="Web-{B10D3B14-E1CD-4FEF-8F44-89842FF4607E}" dt="2024-02-23T15:43:32.364" v="2566"/>
          <ac:cxnSpMkLst>
            <pc:docMk/>
            <pc:sldMk cId="2868552799" sldId="270"/>
            <ac:cxnSpMk id="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43:32.364" v="2566"/>
          <ac:cxnSpMkLst>
            <pc:docMk/>
            <pc:sldMk cId="2868552799" sldId="270"/>
            <ac:cxnSpMk id="11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43:32.364" v="2566"/>
          <ac:cxnSpMkLst>
            <pc:docMk/>
            <pc:sldMk cId="2868552799" sldId="270"/>
            <ac:cxnSpMk id="15" creationId="{6F4598CC-172A-48F9-9A7C-3E3E635F6C17}"/>
          </ac:cxnSpMkLst>
        </pc:cxnChg>
        <pc:cxnChg chg="add">
          <ac:chgData name="Mike Barbiere" userId="15ad05557e23f43f" providerId="Windows Live" clId="Web-{B10D3B14-E1CD-4FEF-8F44-89842FF4607E}" dt="2024-02-23T15:43:32.364" v="2566"/>
          <ac:cxnSpMkLst>
            <pc:docMk/>
            <pc:sldMk cId="2868552799" sldId="270"/>
            <ac:cxnSpMk id="17" creationId="{587A0454-7A54-450D-9B36-0C5378D020A9}"/>
          </ac:cxnSpMkLst>
        </pc:cxnChg>
      </pc:sldChg>
      <pc:sldChg chg="addSp modSp new mod setBg">
        <pc:chgData name="Mike Barbiere" userId="15ad05557e23f43f" providerId="Windows Live" clId="Web-{B10D3B14-E1CD-4FEF-8F44-89842FF4607E}" dt="2024-02-23T15:47:19.136" v="2796" actId="20577"/>
        <pc:sldMkLst>
          <pc:docMk/>
          <pc:sldMk cId="2384578543" sldId="271"/>
        </pc:sldMkLst>
        <pc:spChg chg="mod">
          <ac:chgData name="Mike Barbiere" userId="15ad05557e23f43f" providerId="Windows Live" clId="Web-{B10D3B14-E1CD-4FEF-8F44-89842FF4607E}" dt="2024-02-23T15:46:01.587" v="2686"/>
          <ac:spMkLst>
            <pc:docMk/>
            <pc:sldMk cId="2384578543" sldId="271"/>
            <ac:spMk id="2" creationId="{41A4557D-9B0A-6309-BF97-740B3000A76D}"/>
          </ac:spMkLst>
        </pc:spChg>
        <pc:spChg chg="mod">
          <ac:chgData name="Mike Barbiere" userId="15ad05557e23f43f" providerId="Windows Live" clId="Web-{B10D3B14-E1CD-4FEF-8F44-89842FF4607E}" dt="2024-02-23T15:47:19.136" v="2796" actId="20577"/>
          <ac:spMkLst>
            <pc:docMk/>
            <pc:sldMk cId="2384578543" sldId="271"/>
            <ac:spMk id="3" creationId="{08D60522-C749-2F22-0A3D-08E64FA86493}"/>
          </ac:spMkLst>
        </pc:spChg>
        <pc:spChg chg="add">
          <ac:chgData name="Mike Barbiere" userId="15ad05557e23f43f" providerId="Windows Live" clId="Web-{B10D3B14-E1CD-4FEF-8F44-89842FF4607E}" dt="2024-02-23T15:46:01.587" v="2686"/>
          <ac:spMkLst>
            <pc:docMk/>
            <pc:sldMk cId="2384578543" sldId="271"/>
            <ac:spMk id="13" creationId="{E5101733-A021-44D6-BE4E-2D908CFF54EA}"/>
          </ac:spMkLst>
        </pc:spChg>
        <pc:picChg chg="add mod">
          <ac:chgData name="Mike Barbiere" userId="15ad05557e23f43f" providerId="Windows Live" clId="Web-{B10D3B14-E1CD-4FEF-8F44-89842FF4607E}" dt="2024-02-23T15:46:01.587" v="2686"/>
          <ac:picMkLst>
            <pc:docMk/>
            <pc:sldMk cId="2384578543" sldId="271"/>
            <ac:picMk id="4" creationId="{7BFEB6FD-7387-6E58-2E6E-FCE5EA6FF914}"/>
          </ac:picMkLst>
        </pc:picChg>
        <pc:cxnChg chg="add">
          <ac:chgData name="Mike Barbiere" userId="15ad05557e23f43f" providerId="Windows Live" clId="Web-{B10D3B14-E1CD-4FEF-8F44-89842FF4607E}" dt="2024-02-23T15:46:01.587" v="2686"/>
          <ac:cxnSpMkLst>
            <pc:docMk/>
            <pc:sldMk cId="2384578543" sldId="271"/>
            <ac:cxnSpMk id="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46:01.587" v="2686"/>
          <ac:cxnSpMkLst>
            <pc:docMk/>
            <pc:sldMk cId="2384578543" sldId="271"/>
            <ac:cxnSpMk id="11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46:01.587" v="2686"/>
          <ac:cxnSpMkLst>
            <pc:docMk/>
            <pc:sldMk cId="2384578543" sldId="271"/>
            <ac:cxnSpMk id="15" creationId="{6F4598CC-172A-48F9-9A7C-3E3E635F6C17}"/>
          </ac:cxnSpMkLst>
        </pc:cxnChg>
        <pc:cxnChg chg="add">
          <ac:chgData name="Mike Barbiere" userId="15ad05557e23f43f" providerId="Windows Live" clId="Web-{B10D3B14-E1CD-4FEF-8F44-89842FF4607E}" dt="2024-02-23T15:46:01.587" v="2686"/>
          <ac:cxnSpMkLst>
            <pc:docMk/>
            <pc:sldMk cId="2384578543" sldId="271"/>
            <ac:cxnSpMk id="17" creationId="{587A0454-7A54-450D-9B36-0C5378D020A9}"/>
          </ac:cxnSpMkLst>
        </pc:cxnChg>
      </pc:sldChg>
      <pc:sldChg chg="addSp delSp modSp new mod setBg">
        <pc:chgData name="Mike Barbiere" userId="15ad05557e23f43f" providerId="Windows Live" clId="Web-{B10D3B14-E1CD-4FEF-8F44-89842FF4607E}" dt="2024-02-23T15:50:15" v="2885" actId="14100"/>
        <pc:sldMkLst>
          <pc:docMk/>
          <pc:sldMk cId="2781637800" sldId="272"/>
        </pc:sldMkLst>
        <pc:spChg chg="mod">
          <ac:chgData name="Mike Barbiere" userId="15ad05557e23f43f" providerId="Windows Live" clId="Web-{B10D3B14-E1CD-4FEF-8F44-89842FF4607E}" dt="2024-02-23T15:48:20.606" v="2828"/>
          <ac:spMkLst>
            <pc:docMk/>
            <pc:sldMk cId="2781637800" sldId="272"/>
            <ac:spMk id="2" creationId="{C7F67CD0-3690-1AAB-82C8-E83035433D07}"/>
          </ac:spMkLst>
        </pc:spChg>
        <pc:spChg chg="mod">
          <ac:chgData name="Mike Barbiere" userId="15ad05557e23f43f" providerId="Windows Live" clId="Web-{B10D3B14-E1CD-4FEF-8F44-89842FF4607E}" dt="2024-02-23T15:49:04.233" v="2869" actId="20577"/>
          <ac:spMkLst>
            <pc:docMk/>
            <pc:sldMk cId="2781637800" sldId="272"/>
            <ac:spMk id="3" creationId="{CB220861-03CD-9D8C-CE36-DB733E49CB18}"/>
          </ac:spMkLst>
        </pc:spChg>
        <pc:spChg chg="add">
          <ac:chgData name="Mike Barbiere" userId="15ad05557e23f43f" providerId="Windows Live" clId="Web-{B10D3B14-E1CD-4FEF-8F44-89842FF4607E}" dt="2024-02-23T15:48:20.606" v="2828"/>
          <ac:spMkLst>
            <pc:docMk/>
            <pc:sldMk cId="2781637800" sldId="272"/>
            <ac:spMk id="13" creationId="{8B5574CB-8151-4554-B056-B76C1AA8A7DB}"/>
          </ac:spMkLst>
        </pc:spChg>
        <pc:picChg chg="add del mod">
          <ac:chgData name="Mike Barbiere" userId="15ad05557e23f43f" providerId="Windows Live" clId="Web-{B10D3B14-E1CD-4FEF-8F44-89842FF4607E}" dt="2024-02-23T15:49:17.577" v="2872"/>
          <ac:picMkLst>
            <pc:docMk/>
            <pc:sldMk cId="2781637800" sldId="272"/>
            <ac:picMk id="4" creationId="{1E57EB91-1A6A-5DA9-9A98-2F8E757C907F}"/>
          </ac:picMkLst>
        </pc:picChg>
        <pc:picChg chg="add mod">
          <ac:chgData name="Mike Barbiere" userId="15ad05557e23f43f" providerId="Windows Live" clId="Web-{B10D3B14-E1CD-4FEF-8F44-89842FF4607E}" dt="2024-02-23T15:50:15" v="2885" actId="14100"/>
          <ac:picMkLst>
            <pc:docMk/>
            <pc:sldMk cId="2781637800" sldId="272"/>
            <ac:picMk id="5" creationId="{E7C8EDC3-535C-974E-F695-D02E1D40838C}"/>
          </ac:picMkLst>
        </pc:picChg>
        <pc:cxnChg chg="add">
          <ac:chgData name="Mike Barbiere" userId="15ad05557e23f43f" providerId="Windows Live" clId="Web-{B10D3B14-E1CD-4FEF-8F44-89842FF4607E}" dt="2024-02-23T15:48:20.606" v="2828"/>
          <ac:cxnSpMkLst>
            <pc:docMk/>
            <pc:sldMk cId="2781637800" sldId="272"/>
            <ac:cxnSpMk id="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48:20.606" v="2828"/>
          <ac:cxnSpMkLst>
            <pc:docMk/>
            <pc:sldMk cId="2781637800" sldId="272"/>
            <ac:cxnSpMk id="11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48:20.606" v="2828"/>
          <ac:cxnSpMkLst>
            <pc:docMk/>
            <pc:sldMk cId="2781637800" sldId="272"/>
            <ac:cxnSpMk id="15" creationId="{6D3D073F-E673-426A-939F-C2C2C2ACE5B0}"/>
          </ac:cxnSpMkLst>
        </pc:cxnChg>
        <pc:cxnChg chg="add">
          <ac:chgData name="Mike Barbiere" userId="15ad05557e23f43f" providerId="Windows Live" clId="Web-{B10D3B14-E1CD-4FEF-8F44-89842FF4607E}" dt="2024-02-23T15:48:20.606" v="2828"/>
          <ac:cxnSpMkLst>
            <pc:docMk/>
            <pc:sldMk cId="2781637800" sldId="272"/>
            <ac:cxnSpMk id="17" creationId="{91944536-E957-40BF-93E4-DAA5CA2730C3}"/>
          </ac:cxnSpMkLst>
        </pc:cxnChg>
      </pc:sldChg>
      <pc:sldChg chg="addSp delSp modSp new mod setBg">
        <pc:chgData name="Mike Barbiere" userId="15ad05557e23f43f" providerId="Windows Live" clId="Web-{B10D3B14-E1CD-4FEF-8F44-89842FF4607E}" dt="2024-02-23T15:52:10.191" v="2952" actId="20577"/>
        <pc:sldMkLst>
          <pc:docMk/>
          <pc:sldMk cId="1328226563" sldId="273"/>
        </pc:sldMkLst>
        <pc:spChg chg="mod">
          <ac:chgData name="Mike Barbiere" userId="15ad05557e23f43f" providerId="Windows Live" clId="Web-{B10D3B14-E1CD-4FEF-8F44-89842FF4607E}" dt="2024-02-23T15:51:03.595" v="2911"/>
          <ac:spMkLst>
            <pc:docMk/>
            <pc:sldMk cId="1328226563" sldId="273"/>
            <ac:spMk id="2" creationId="{C1E57AB9-D3FF-E628-6D11-A8EF4AAE5299}"/>
          </ac:spMkLst>
        </pc:spChg>
        <pc:spChg chg="mod">
          <ac:chgData name="Mike Barbiere" userId="15ad05557e23f43f" providerId="Windows Live" clId="Web-{B10D3B14-E1CD-4FEF-8F44-89842FF4607E}" dt="2024-02-23T15:52:10.191" v="2952" actId="20577"/>
          <ac:spMkLst>
            <pc:docMk/>
            <pc:sldMk cId="1328226563" sldId="273"/>
            <ac:spMk id="3" creationId="{4AB29A9D-E3A6-A435-ECFB-563D61162C2B}"/>
          </ac:spMkLst>
        </pc:spChg>
        <pc:spChg chg="add del">
          <ac:chgData name="Mike Barbiere" userId="15ad05557e23f43f" providerId="Windows Live" clId="Web-{B10D3B14-E1CD-4FEF-8F44-89842FF4607E}" dt="2024-02-23T15:51:00.673" v="2908"/>
          <ac:spMkLst>
            <pc:docMk/>
            <pc:sldMk cId="1328226563" sldId="273"/>
            <ac:spMk id="13" creationId="{8B5574CB-8151-4554-B056-B76C1AA8A7DB}"/>
          </ac:spMkLst>
        </pc:spChg>
        <pc:spChg chg="add del">
          <ac:chgData name="Mike Barbiere" userId="15ad05557e23f43f" providerId="Windows Live" clId="Web-{B10D3B14-E1CD-4FEF-8F44-89842FF4607E}" dt="2024-02-23T15:51:03.580" v="2910"/>
          <ac:spMkLst>
            <pc:docMk/>
            <pc:sldMk cId="1328226563" sldId="273"/>
            <ac:spMk id="21" creationId="{8B5574CB-8151-4554-B056-B76C1AA8A7DB}"/>
          </ac:spMkLst>
        </pc:spChg>
        <pc:spChg chg="add">
          <ac:chgData name="Mike Barbiere" userId="15ad05557e23f43f" providerId="Windows Live" clId="Web-{B10D3B14-E1CD-4FEF-8F44-89842FF4607E}" dt="2024-02-23T15:51:03.595" v="2911"/>
          <ac:spMkLst>
            <pc:docMk/>
            <pc:sldMk cId="1328226563" sldId="273"/>
            <ac:spMk id="27" creationId="{8B5574CB-8151-4554-B056-B76C1AA8A7DB}"/>
          </ac:spMkLst>
        </pc:spChg>
        <pc:picChg chg="add mod">
          <ac:chgData name="Mike Barbiere" userId="15ad05557e23f43f" providerId="Windows Live" clId="Web-{B10D3B14-E1CD-4FEF-8F44-89842FF4607E}" dt="2024-02-23T15:51:23.236" v="2916" actId="14100"/>
          <ac:picMkLst>
            <pc:docMk/>
            <pc:sldMk cId="1328226563" sldId="273"/>
            <ac:picMk id="4" creationId="{1D234144-28B9-1DF2-9E99-190D376CE263}"/>
          </ac:picMkLst>
        </pc:picChg>
        <pc:cxnChg chg="add del">
          <ac:chgData name="Mike Barbiere" userId="15ad05557e23f43f" providerId="Windows Live" clId="Web-{B10D3B14-E1CD-4FEF-8F44-89842FF4607E}" dt="2024-02-23T15:51:00.673" v="2908"/>
          <ac:cxnSpMkLst>
            <pc:docMk/>
            <pc:sldMk cId="1328226563" sldId="273"/>
            <ac:cxnSpMk id="9" creationId="{462919E4-C488-4107-9EF1-66152F848008}"/>
          </ac:cxnSpMkLst>
        </pc:cxnChg>
        <pc:cxnChg chg="add del">
          <ac:chgData name="Mike Barbiere" userId="15ad05557e23f43f" providerId="Windows Live" clId="Web-{B10D3B14-E1CD-4FEF-8F44-89842FF4607E}" dt="2024-02-23T15:51:00.673" v="2908"/>
          <ac:cxnSpMkLst>
            <pc:docMk/>
            <pc:sldMk cId="1328226563" sldId="273"/>
            <ac:cxnSpMk id="11" creationId="{0BF79732-4088-424C-A653-4534E4389443}"/>
          </ac:cxnSpMkLst>
        </pc:cxnChg>
        <pc:cxnChg chg="add del">
          <ac:chgData name="Mike Barbiere" userId="15ad05557e23f43f" providerId="Windows Live" clId="Web-{B10D3B14-E1CD-4FEF-8F44-89842FF4607E}" dt="2024-02-23T15:51:00.673" v="2908"/>
          <ac:cxnSpMkLst>
            <pc:docMk/>
            <pc:sldMk cId="1328226563" sldId="273"/>
            <ac:cxnSpMk id="15" creationId="{6D3D073F-E673-426A-939F-C2C2C2ACE5B0}"/>
          </ac:cxnSpMkLst>
        </pc:cxnChg>
        <pc:cxnChg chg="add del">
          <ac:chgData name="Mike Barbiere" userId="15ad05557e23f43f" providerId="Windows Live" clId="Web-{B10D3B14-E1CD-4FEF-8F44-89842FF4607E}" dt="2024-02-23T15:51:00.673" v="2908"/>
          <ac:cxnSpMkLst>
            <pc:docMk/>
            <pc:sldMk cId="1328226563" sldId="273"/>
            <ac:cxnSpMk id="17" creationId="{91944536-E957-40BF-93E4-DAA5CA2730C3}"/>
          </ac:cxnSpMkLst>
        </pc:cxnChg>
        <pc:cxnChg chg="add del">
          <ac:chgData name="Mike Barbiere" userId="15ad05557e23f43f" providerId="Windows Live" clId="Web-{B10D3B14-E1CD-4FEF-8F44-89842FF4607E}" dt="2024-02-23T15:51:03.580" v="2910"/>
          <ac:cxnSpMkLst>
            <pc:docMk/>
            <pc:sldMk cId="1328226563" sldId="273"/>
            <ac:cxnSpMk id="19" creationId="{462919E4-C488-4107-9EF1-66152F848008}"/>
          </ac:cxnSpMkLst>
        </pc:cxnChg>
        <pc:cxnChg chg="add del">
          <ac:chgData name="Mike Barbiere" userId="15ad05557e23f43f" providerId="Windows Live" clId="Web-{B10D3B14-E1CD-4FEF-8F44-89842FF4607E}" dt="2024-02-23T15:51:03.580" v="2910"/>
          <ac:cxnSpMkLst>
            <pc:docMk/>
            <pc:sldMk cId="1328226563" sldId="273"/>
            <ac:cxnSpMk id="20" creationId="{0BF79732-4088-424C-A653-4534E4389443}"/>
          </ac:cxnSpMkLst>
        </pc:cxnChg>
        <pc:cxnChg chg="add del">
          <ac:chgData name="Mike Barbiere" userId="15ad05557e23f43f" providerId="Windows Live" clId="Web-{B10D3B14-E1CD-4FEF-8F44-89842FF4607E}" dt="2024-02-23T15:51:03.580" v="2910"/>
          <ac:cxnSpMkLst>
            <pc:docMk/>
            <pc:sldMk cId="1328226563" sldId="273"/>
            <ac:cxnSpMk id="22" creationId="{6D3D073F-E673-426A-939F-C2C2C2ACE5B0}"/>
          </ac:cxnSpMkLst>
        </pc:cxnChg>
        <pc:cxnChg chg="add del">
          <ac:chgData name="Mike Barbiere" userId="15ad05557e23f43f" providerId="Windows Live" clId="Web-{B10D3B14-E1CD-4FEF-8F44-89842FF4607E}" dt="2024-02-23T15:51:03.580" v="2910"/>
          <ac:cxnSpMkLst>
            <pc:docMk/>
            <pc:sldMk cId="1328226563" sldId="273"/>
            <ac:cxnSpMk id="23" creationId="{91944536-E957-40BF-93E4-DAA5CA2730C3}"/>
          </ac:cxnSpMkLst>
        </pc:cxnChg>
        <pc:cxnChg chg="add">
          <ac:chgData name="Mike Barbiere" userId="15ad05557e23f43f" providerId="Windows Live" clId="Web-{B10D3B14-E1CD-4FEF-8F44-89842FF4607E}" dt="2024-02-23T15:51:03.595" v="2911"/>
          <ac:cxnSpMkLst>
            <pc:docMk/>
            <pc:sldMk cId="1328226563" sldId="273"/>
            <ac:cxnSpMk id="25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51:03.595" v="2911"/>
          <ac:cxnSpMkLst>
            <pc:docMk/>
            <pc:sldMk cId="1328226563" sldId="273"/>
            <ac:cxnSpMk id="26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51:03.595" v="2911"/>
          <ac:cxnSpMkLst>
            <pc:docMk/>
            <pc:sldMk cId="1328226563" sldId="273"/>
            <ac:cxnSpMk id="28" creationId="{6D3D073F-E673-426A-939F-C2C2C2ACE5B0}"/>
          </ac:cxnSpMkLst>
        </pc:cxnChg>
        <pc:cxnChg chg="add">
          <ac:chgData name="Mike Barbiere" userId="15ad05557e23f43f" providerId="Windows Live" clId="Web-{B10D3B14-E1CD-4FEF-8F44-89842FF4607E}" dt="2024-02-23T15:51:03.595" v="2911"/>
          <ac:cxnSpMkLst>
            <pc:docMk/>
            <pc:sldMk cId="1328226563" sldId="273"/>
            <ac:cxnSpMk id="29" creationId="{91944536-E957-40BF-93E4-DAA5CA2730C3}"/>
          </ac:cxnSpMkLst>
        </pc:cxnChg>
      </pc:sldChg>
      <pc:sldChg chg="addSp modSp new mod setBg">
        <pc:chgData name="Mike Barbiere" userId="15ad05557e23f43f" providerId="Windows Live" clId="Web-{B10D3B14-E1CD-4FEF-8F44-89842FF4607E}" dt="2024-02-23T15:54:27.523" v="3057" actId="14100"/>
        <pc:sldMkLst>
          <pc:docMk/>
          <pc:sldMk cId="3565342985" sldId="274"/>
        </pc:sldMkLst>
        <pc:spChg chg="mod">
          <ac:chgData name="Mike Barbiere" userId="15ad05557e23f43f" providerId="Windows Live" clId="Web-{B10D3B14-E1CD-4FEF-8F44-89842FF4607E}" dt="2024-02-23T15:53:26.427" v="2992"/>
          <ac:spMkLst>
            <pc:docMk/>
            <pc:sldMk cId="3565342985" sldId="274"/>
            <ac:spMk id="2" creationId="{B0F5BB0C-B7E6-7979-FE4F-CE9F692B3AA1}"/>
          </ac:spMkLst>
        </pc:spChg>
        <pc:spChg chg="mod">
          <ac:chgData name="Mike Barbiere" userId="15ad05557e23f43f" providerId="Windows Live" clId="Web-{B10D3B14-E1CD-4FEF-8F44-89842FF4607E}" dt="2024-02-23T15:54:27.523" v="3057" actId="14100"/>
          <ac:spMkLst>
            <pc:docMk/>
            <pc:sldMk cId="3565342985" sldId="274"/>
            <ac:spMk id="3" creationId="{6790F06E-DE93-5734-178C-6AF83B18D18B}"/>
          </ac:spMkLst>
        </pc:spChg>
        <pc:spChg chg="add">
          <ac:chgData name="Mike Barbiere" userId="15ad05557e23f43f" providerId="Windows Live" clId="Web-{B10D3B14-E1CD-4FEF-8F44-89842FF4607E}" dt="2024-02-23T15:53:26.427" v="2992"/>
          <ac:spMkLst>
            <pc:docMk/>
            <pc:sldMk cId="3565342985" sldId="274"/>
            <ac:spMk id="13" creationId="{8B5574CB-8151-4554-B056-B76C1AA8A7DB}"/>
          </ac:spMkLst>
        </pc:spChg>
        <pc:picChg chg="add mod">
          <ac:chgData name="Mike Barbiere" userId="15ad05557e23f43f" providerId="Windows Live" clId="Web-{B10D3B14-E1CD-4FEF-8F44-89842FF4607E}" dt="2024-02-23T15:53:41.225" v="2996" actId="14100"/>
          <ac:picMkLst>
            <pc:docMk/>
            <pc:sldMk cId="3565342985" sldId="274"/>
            <ac:picMk id="4" creationId="{A112533A-5138-7066-9AC0-3A3590A2D103}"/>
          </ac:picMkLst>
        </pc:picChg>
        <pc:cxnChg chg="add">
          <ac:chgData name="Mike Barbiere" userId="15ad05557e23f43f" providerId="Windows Live" clId="Web-{B10D3B14-E1CD-4FEF-8F44-89842FF4607E}" dt="2024-02-23T15:53:26.427" v="2992"/>
          <ac:cxnSpMkLst>
            <pc:docMk/>
            <pc:sldMk cId="3565342985" sldId="274"/>
            <ac:cxnSpMk id="9" creationId="{462919E4-C488-4107-9EF1-66152F848008}"/>
          </ac:cxnSpMkLst>
        </pc:cxnChg>
        <pc:cxnChg chg="add">
          <ac:chgData name="Mike Barbiere" userId="15ad05557e23f43f" providerId="Windows Live" clId="Web-{B10D3B14-E1CD-4FEF-8F44-89842FF4607E}" dt="2024-02-23T15:53:26.427" v="2992"/>
          <ac:cxnSpMkLst>
            <pc:docMk/>
            <pc:sldMk cId="3565342985" sldId="274"/>
            <ac:cxnSpMk id="11" creationId="{0BF79732-4088-424C-A653-4534E4389443}"/>
          </ac:cxnSpMkLst>
        </pc:cxnChg>
        <pc:cxnChg chg="add">
          <ac:chgData name="Mike Barbiere" userId="15ad05557e23f43f" providerId="Windows Live" clId="Web-{B10D3B14-E1CD-4FEF-8F44-89842FF4607E}" dt="2024-02-23T15:53:26.427" v="2992"/>
          <ac:cxnSpMkLst>
            <pc:docMk/>
            <pc:sldMk cId="3565342985" sldId="274"/>
            <ac:cxnSpMk id="15" creationId="{6D3D073F-E673-426A-939F-C2C2C2ACE5B0}"/>
          </ac:cxnSpMkLst>
        </pc:cxnChg>
        <pc:cxnChg chg="add">
          <ac:chgData name="Mike Barbiere" userId="15ad05557e23f43f" providerId="Windows Live" clId="Web-{B10D3B14-E1CD-4FEF-8F44-89842FF4607E}" dt="2024-02-23T15:53:26.427" v="2992"/>
          <ac:cxnSpMkLst>
            <pc:docMk/>
            <pc:sldMk cId="3565342985" sldId="274"/>
            <ac:cxnSpMk id="17" creationId="{91944536-E957-40BF-93E4-DAA5CA2730C3}"/>
          </ac:cxnSpMkLst>
        </pc:cxnChg>
      </pc:sldChg>
      <pc:sldChg chg="modSp new">
        <pc:chgData name="Mike Barbiere" userId="15ad05557e23f43f" providerId="Windows Live" clId="Web-{B10D3B14-E1CD-4FEF-8F44-89842FF4607E}" dt="2024-02-23T16:11:33.254" v="3127" actId="20577"/>
        <pc:sldMkLst>
          <pc:docMk/>
          <pc:sldMk cId="2547531620" sldId="275"/>
        </pc:sldMkLst>
        <pc:spChg chg="mod">
          <ac:chgData name="Mike Barbiere" userId="15ad05557e23f43f" providerId="Windows Live" clId="Web-{B10D3B14-E1CD-4FEF-8F44-89842FF4607E}" dt="2024-02-23T16:10:55.441" v="3118" actId="20577"/>
          <ac:spMkLst>
            <pc:docMk/>
            <pc:sldMk cId="2547531620" sldId="275"/>
            <ac:spMk id="2" creationId="{ABB60858-0B6F-2632-9896-E6F9EC5A8039}"/>
          </ac:spMkLst>
        </pc:spChg>
        <pc:spChg chg="mod">
          <ac:chgData name="Mike Barbiere" userId="15ad05557e23f43f" providerId="Windows Live" clId="Web-{B10D3B14-E1CD-4FEF-8F44-89842FF4607E}" dt="2024-02-23T16:11:33.254" v="3127" actId="20577"/>
          <ac:spMkLst>
            <pc:docMk/>
            <pc:sldMk cId="2547531620" sldId="275"/>
            <ac:spMk id="3" creationId="{A40155B3-13D1-AC95-B2AA-6EE973F7C594}"/>
          </ac:spMkLst>
        </pc:spChg>
      </pc:sldChg>
    </pc:docChg>
  </pc:docChgLst>
  <pc:docChgLst>
    <pc:chgData name="Mike Barbiere" userId="15ad05557e23f43f" providerId="Windows Live" clId="Web-{E3D6011D-33E4-4BFC-8484-1E42FA897888}"/>
    <pc:docChg chg="modSld addMainMaster delMainMaster">
      <pc:chgData name="Mike Barbiere" userId="15ad05557e23f43f" providerId="Windows Live" clId="Web-{E3D6011D-33E4-4BFC-8484-1E42FA897888}" dt="2024-02-20T20:45:39.825" v="0"/>
      <pc:docMkLst>
        <pc:docMk/>
      </pc:docMkLst>
      <pc:sldChg chg="addSp modSp mod setBg modClrScheme chgLayout">
        <pc:chgData name="Mike Barbiere" userId="15ad05557e23f43f" providerId="Windows Live" clId="Web-{E3D6011D-33E4-4BFC-8484-1E42FA897888}" dt="2024-02-20T20:45:39.825" v="0"/>
        <pc:sldMkLst>
          <pc:docMk/>
          <pc:sldMk cId="109857222" sldId="256"/>
        </pc:sldMkLst>
        <pc:spChg chg="mod">
          <ac:chgData name="Mike Barbiere" userId="15ad05557e23f43f" providerId="Windows Live" clId="Web-{E3D6011D-33E4-4BFC-8484-1E42FA897888}" dt="2024-02-20T20:45:39.825" v="0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ike Barbiere" userId="15ad05557e23f43f" providerId="Windows Live" clId="Web-{E3D6011D-33E4-4BFC-8484-1E42FA897888}" dt="2024-02-20T20:45:39.825" v="0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Mike Barbiere" userId="15ad05557e23f43f" providerId="Windows Live" clId="Web-{E3D6011D-33E4-4BFC-8484-1E42FA897888}" dt="2024-02-20T20:45:39.825" v="0"/>
          <ac:spMkLst>
            <pc:docMk/>
            <pc:sldMk cId="109857222" sldId="256"/>
            <ac:spMk id="9" creationId="{4A42768F-95BB-478A-ADFA-24FD8097F221}"/>
          </ac:spMkLst>
        </pc:spChg>
        <pc:spChg chg="add">
          <ac:chgData name="Mike Barbiere" userId="15ad05557e23f43f" providerId="Windows Live" clId="Web-{E3D6011D-33E4-4BFC-8484-1E42FA897888}" dt="2024-02-20T20:45:39.825" v="0"/>
          <ac:spMkLst>
            <pc:docMk/>
            <pc:sldMk cId="109857222" sldId="256"/>
            <ac:spMk id="11" creationId="{13F26D5C-77E9-4A8D-95F0-1635BAD12650}"/>
          </ac:spMkLst>
        </pc:spChg>
        <pc:picChg chg="add">
          <ac:chgData name="Mike Barbiere" userId="15ad05557e23f43f" providerId="Windows Live" clId="Web-{E3D6011D-33E4-4BFC-8484-1E42FA897888}" dt="2024-02-20T20:45:39.825" v="0"/>
          <ac:picMkLst>
            <pc:docMk/>
            <pc:sldMk cId="109857222" sldId="256"/>
            <ac:picMk id="4" creationId="{98221B10-F337-3F3F-6532-688905DC50D1}"/>
          </ac:picMkLst>
        </pc:picChg>
        <pc:cxnChg chg="add">
          <ac:chgData name="Mike Barbiere" userId="15ad05557e23f43f" providerId="Windows Live" clId="Web-{E3D6011D-33E4-4BFC-8484-1E42FA897888}" dt="2024-02-20T20:45:39.825" v="0"/>
          <ac:cxnSpMkLst>
            <pc:docMk/>
            <pc:sldMk cId="109857222" sldId="256"/>
            <ac:cxnSpMk id="13" creationId="{0632DC5A-0728-490F-8655-6B437782704C}"/>
          </ac:cxnSpMkLst>
        </pc:cxnChg>
        <pc:cxnChg chg="add">
          <ac:chgData name="Mike Barbiere" userId="15ad05557e23f43f" providerId="Windows Live" clId="Web-{E3D6011D-33E4-4BFC-8484-1E42FA897888}" dt="2024-02-20T20:45:39.825" v="0"/>
          <ac:cxnSpMkLst>
            <pc:docMk/>
            <pc:sldMk cId="109857222" sldId="256"/>
            <ac:cxnSpMk id="15" creationId="{28BB1F6D-CF9C-422D-9324-C46415BB9D7D}"/>
          </ac:cxnSpMkLst>
        </pc:cxnChg>
      </pc:sldChg>
      <pc:sldMasterChg chg="del delSldLayout">
        <pc:chgData name="Mike Barbiere" userId="15ad05557e23f43f" providerId="Windows Live" clId="Web-{E3D6011D-33E4-4BFC-8484-1E42FA897888}" dt="2024-02-20T20:45:39.825" v="0"/>
        <pc:sldMasterMkLst>
          <pc:docMk/>
          <pc:sldMasterMk cId="2460954070" sldId="2147483660"/>
        </pc:sldMasterMkLst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Mike Barbiere" userId="15ad05557e23f43f" providerId="Windows Live" clId="Web-{E3D6011D-33E4-4BFC-8484-1E42FA897888}" dt="2024-02-20T20:45:39.825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Mike Barbiere" userId="15ad05557e23f43f" providerId="Windows Live" clId="Web-{E3D6011D-33E4-4BFC-8484-1E42FA897888}" dt="2024-02-20T20:45:39.825" v="0"/>
        <pc:sldMasterMkLst>
          <pc:docMk/>
          <pc:sldMasterMk cId="93880360" sldId="2147483763"/>
        </pc:sldMasterMkLst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20932095" sldId="2147483752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1063333630" sldId="2147483753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1050146782" sldId="2147483754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696474291" sldId="2147483755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1218906065" sldId="2147483756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2913060885" sldId="2147483757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2744104415" sldId="2147483758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1710215558" sldId="2147483759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329249301" sldId="2147483760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1644476544" sldId="2147483761"/>
          </pc:sldLayoutMkLst>
        </pc:sldLayoutChg>
        <pc:sldLayoutChg chg="add">
          <pc:chgData name="Mike Barbiere" userId="15ad05557e23f43f" providerId="Windows Live" clId="Web-{E3D6011D-33E4-4BFC-8484-1E42FA897888}" dt="2024-02-20T20:45:39.825" v="0"/>
          <pc:sldLayoutMkLst>
            <pc:docMk/>
            <pc:sldMasterMk cId="93880360" sldId="2147483763"/>
            <pc:sldLayoutMk cId="179258886" sldId="2147483762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04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74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060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215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9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476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5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06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2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33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46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2/23/2024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80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arbj379/Oeson_Learning.git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42768F-95BB-478A-ADFA-24FD8097F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21B10-F337-3F3F-6532-688905DC5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891" r="-2" b="108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2"/>
            <a:ext cx="12191999" cy="4360983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61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1" y="952500"/>
            <a:ext cx="5959365" cy="341553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Science Jobs and Salaries Analysis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/>
            </a:br>
            <a:r>
              <a:rPr lang="en-US" sz="3600" dirty="0">
                <a:solidFill>
                  <a:srgbClr val="FFFFFF"/>
                </a:solidFill>
              </a:rPr>
              <a:t>Using Python Libraries: pandas, matplotlib, seaborn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/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7700" y="4933239"/>
            <a:ext cx="3429000" cy="1136523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Mike Barbiere</a:t>
            </a:r>
          </a:p>
          <a:p>
            <a:r>
              <a:rPr lang="en-US" dirty="0">
                <a:solidFill>
                  <a:srgbClr val="FFFFFF"/>
                </a:solidFill>
              </a:rPr>
              <a:t>02/23/2024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blue background with a logo and a head with a graduation cap&#10;&#10;Description automatically generated">
            <a:extLst>
              <a:ext uri="{FF2B5EF4-FFF2-40B4-BE49-F238E27FC236}">
                <a16:creationId xmlns:a16="http://schemas.microsoft.com/office/drawing/2014/main" id="{4FBC1871-E70F-C19B-6946-F8FBC6EA1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0387" y="850106"/>
            <a:ext cx="4232275" cy="316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91404-D6C7-0FB6-8853-64A40E9B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3528060" cy="38935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Distribution of Job Categories by Work Setting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DEB24-71BB-F086-7674-4749113B7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809" y="2560083"/>
            <a:ext cx="3523891" cy="34978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number of job-positions in each work setting by the specified Job Category is shown here.</a:t>
            </a:r>
          </a:p>
          <a:p>
            <a:r>
              <a:rPr lang="en-US" dirty="0"/>
              <a:t>Every job category includes a "remote" position; but these number fewer than those job categories with "in-person" settings. 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raph with colorful squares and text&#10;&#10;Description automatically generated">
            <a:extLst>
              <a:ext uri="{FF2B5EF4-FFF2-40B4-BE49-F238E27FC236}">
                <a16:creationId xmlns:a16="http://schemas.microsoft.com/office/drawing/2014/main" id="{C72AECC5-1BC5-62FF-8387-34DBA6621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091565"/>
            <a:ext cx="6896100" cy="4827269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8520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B57540-371F-7610-E929-F3BD7766D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3528060" cy="38935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Frequency of Job Titles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CCF1A-1CCA-0E7B-1E5F-0396548AEC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809" y="2100008"/>
            <a:ext cx="3523891" cy="39578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This shows the sheer number of varying job titles in the dataset.  There are only a handful of key job-titles that occur repeatedly. </a:t>
            </a:r>
          </a:p>
          <a:p>
            <a:r>
              <a:rPr lang="en-US" dirty="0"/>
              <a:t>These include Applied Scientist, Data Science Manager, Data Scientist, etc.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8E2A83F-AF52-BFAA-6E50-016F0C57D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315688"/>
            <a:ext cx="6896100" cy="437902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644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192EE2-373E-3ACA-DBFD-12964745C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3528060" cy="38935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Filter the Most Commonly Occurring Job Titles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DE8EF-2308-D618-72A9-473759F0D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809" y="3020159"/>
            <a:ext cx="3523891" cy="322511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This graph shows the data grouped by job title, depicted earlier, but only includes the titles that occur more than </a:t>
            </a:r>
            <a:r>
              <a:rPr lang="en-US"/>
              <a:t>100 times in the dataset.</a:t>
            </a:r>
          </a:p>
          <a:p>
            <a:r>
              <a:rPr lang="en-US" dirty="0"/>
              <a:t>The top five include: Data Engineer, Data Scientist, Data Analyst, Machine Learning Engineer, and Applied Scientist.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raph of a number of jobs&#10;&#10;Description automatically generated">
            <a:extLst>
              <a:ext uri="{FF2B5EF4-FFF2-40B4-BE49-F238E27FC236}">
                <a16:creationId xmlns:a16="http://schemas.microsoft.com/office/drawing/2014/main" id="{53BA68A3-43CC-9ABF-8D75-A8A86008D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315688"/>
            <a:ext cx="6896100" cy="437902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714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8CAE98F-93E0-466E-B310-16D4D8EC4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256AD-4A1B-B115-1BAA-D535B9E1E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6195060" cy="15273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Create Merged Dataset:</a:t>
            </a:r>
            <a:br>
              <a:rPr lang="en-US" sz="3200" dirty="0"/>
            </a:br>
            <a:r>
              <a:rPr lang="en-US" sz="3200" dirty="0"/>
              <a:t>Count and Salary in USD by Job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A47BE-90DD-DAF8-34B6-DE1A1E418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809" y="2483153"/>
            <a:ext cx="6426283" cy="35747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Count the number of positions per job title.  Then select the average salary by job title, and filter by the top 95% and bottom 5% in average salary level.</a:t>
            </a:r>
          </a:p>
          <a:p>
            <a:r>
              <a:rPr lang="en-US" dirty="0"/>
              <a:t>Finally, these two datasets get merged to create the target dataset, pictured adjacent here.</a:t>
            </a:r>
          </a:p>
          <a:p>
            <a:r>
              <a:rPr lang="en-US" dirty="0"/>
              <a:t>Columns included: job title, count, and salary in USD.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356756D-F21A-48D4-A0AC-96B0DEC17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03744B-1AFB-4A05-9F7B-3FF0FAB07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B993417-DDDC-4F98-3F1F-F41E67215293}"/>
              </a:ext>
            </a:extLst>
          </p:cNvPr>
          <p:cNvGraphicFramePr>
            <a:graphicFrameLocks noGrp="1"/>
          </p:cNvGraphicFramePr>
          <p:nvPr/>
        </p:nvGraphicFramePr>
        <p:xfrm>
          <a:off x="7556740" y="1037749"/>
          <a:ext cx="3987562" cy="4934912"/>
        </p:xfrm>
        <a:graphic>
          <a:graphicData uri="http://schemas.openxmlformats.org/drawingml/2006/table">
            <a:tbl>
              <a:tblPr firstRow="1" bandRow="1">
                <a:solidFill>
                  <a:schemeClr val="accent1">
                    <a:lumMod val="20000"/>
                    <a:lumOff val="80000"/>
                  </a:schemeClr>
                </a:solidFill>
                <a:tableStyleId>{5C22544A-7EE6-4342-B048-85BDC9FD1C3A}</a:tableStyleId>
              </a:tblPr>
              <a:tblGrid>
                <a:gridCol w="649998">
                  <a:extLst>
                    <a:ext uri="{9D8B030D-6E8A-4147-A177-3AD203B41FA5}">
                      <a16:colId xmlns:a16="http://schemas.microsoft.com/office/drawing/2014/main" val="2101385081"/>
                    </a:ext>
                  </a:extLst>
                </a:gridCol>
                <a:gridCol w="1577509">
                  <a:extLst>
                    <a:ext uri="{9D8B030D-6E8A-4147-A177-3AD203B41FA5}">
                      <a16:colId xmlns:a16="http://schemas.microsoft.com/office/drawing/2014/main" val="2039798176"/>
                    </a:ext>
                  </a:extLst>
                </a:gridCol>
                <a:gridCol w="890392">
                  <a:extLst>
                    <a:ext uri="{9D8B030D-6E8A-4147-A177-3AD203B41FA5}">
                      <a16:colId xmlns:a16="http://schemas.microsoft.com/office/drawing/2014/main" val="1454570553"/>
                    </a:ext>
                  </a:extLst>
                </a:gridCol>
                <a:gridCol w="869663">
                  <a:extLst>
                    <a:ext uri="{9D8B030D-6E8A-4147-A177-3AD203B41FA5}">
                      <a16:colId xmlns:a16="http://schemas.microsoft.com/office/drawing/2014/main" val="2921650492"/>
                    </a:ext>
                  </a:extLst>
                </a:gridCol>
              </a:tblGrid>
              <a:tr h="249908">
                <a:tc>
                  <a:txBody>
                    <a:bodyPr/>
                    <a:lstStyle/>
                    <a:p>
                      <a:pPr algn="r"/>
                      <a:r>
                        <a:rPr lang="en-US" sz="600" b="1" cap="all" spc="60">
                          <a:solidFill>
                            <a:schemeClr val="tx1"/>
                          </a:solidFill>
                          <a:effectLst/>
                        </a:rPr>
                        <a:t>job_title</a:t>
                      </a:r>
                    </a:p>
                  </a:txBody>
                  <a:tcPr marL="69419" marR="69419" marT="69419" marB="6941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 b="1" cap="all" spc="60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</a:p>
                  </a:txBody>
                  <a:tcPr marL="69419" marR="69419" marT="69419" marB="6941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 b="1" cap="all" spc="60">
                          <a:solidFill>
                            <a:schemeClr val="tx1"/>
                          </a:solidFill>
                          <a:effectLst/>
                        </a:rPr>
                        <a:t>salary_in_usd</a:t>
                      </a:r>
                    </a:p>
                  </a:txBody>
                  <a:tcPr marL="69419" marR="69419" marT="69419" marB="6941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600" b="1" cap="all" spc="60">
                        <a:solidFill>
                          <a:schemeClr val="tx1"/>
                        </a:solidFill>
                      </a:endParaRPr>
                    </a:p>
                  </a:txBody>
                  <a:tcPr marL="69419" marR="69419" marT="69419" marB="6941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6438534"/>
                  </a:ext>
                </a:extLst>
              </a:tr>
              <a:tr h="334753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Staff Machine Learning Engineer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185000.000000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6303399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Data Science Tech Lead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375000.000000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444629"/>
                  </a:ext>
                </a:extLst>
              </a:tr>
              <a:tr h="334753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Machine Learning Operations Engineer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60000.000000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961646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Consultant Data Engineer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118539.000000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602777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Manager Data Management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125000.000000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0369101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Cloud Data Architect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250000.000000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0125008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Managing Director Data Science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300000.000000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5897671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Marketing Data Engineer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66970.000000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0690852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Power BI Developer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64781.000000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1181423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BI Data Engineer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60000.000000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5671068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Deep Learning Researcher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124163.000000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9670993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Analytics Engineering Manager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399880.000000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4004498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Sales Data Analyst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60000.000000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8087295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AWS Data Architect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258000.000000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399025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118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Analytics Engineer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256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155239.132812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950127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119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Research Scientist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269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184375.583643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906995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120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Applied Scientist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272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190171.606618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0520376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121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Machine Learning Engineer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991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184785.883956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6559279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122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Data Analyst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1388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109911.472622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4543890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Data Scientist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1989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156681.015083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971982"/>
                  </a:ext>
                </a:extLst>
              </a:tr>
              <a:tr h="211342">
                <a:tc>
                  <a:txBody>
                    <a:bodyPr/>
                    <a:lstStyle/>
                    <a:p>
                      <a:pPr fontAlgn="ctr"/>
                      <a:r>
                        <a:rPr lang="en-US" sz="800" b="1" cap="none" spc="0">
                          <a:solidFill>
                            <a:schemeClr val="tx1"/>
                          </a:solidFill>
                          <a:effectLst/>
                        </a:rPr>
                        <a:t>124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Data Engineer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2195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cap="none" spc="0">
                          <a:solidFill>
                            <a:schemeClr val="tx1"/>
                          </a:solidFill>
                          <a:effectLst/>
                        </a:rPr>
                        <a:t>146620.095216</a:t>
                      </a:r>
                    </a:p>
                  </a:txBody>
                  <a:tcPr marL="46279" marR="46279" marT="23140" marB="4627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6928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4179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B4B87-1611-2D38-DCCA-DE311A323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3528060" cy="38935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Salaries by Most and Least Commonly Occurring Job Titles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83DD6-BC5B-B87A-89A4-5DCFA23B0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809" y="3424995"/>
            <a:ext cx="3523891" cy="263290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Some of the most and least lucrative positions are those that unique in the dataset (i.e., only occur once).</a:t>
            </a:r>
          </a:p>
          <a:p>
            <a:r>
              <a:rPr lang="en-US" dirty="0"/>
              <a:t>The most common job titles have a good salary, but remuneration varies.</a:t>
            </a:r>
          </a:p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raph with numbers and dots&#10;&#10;Description automatically generated">
            <a:extLst>
              <a:ext uri="{FF2B5EF4-FFF2-40B4-BE49-F238E27FC236}">
                <a16:creationId xmlns:a16="http://schemas.microsoft.com/office/drawing/2014/main" id="{5A834D8F-BEB4-D1C9-D63E-65A569D12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134665"/>
            <a:ext cx="6896100" cy="474106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552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4557D-9B0A-6309-BF97-740B3000A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3528060" cy="38935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Salaries by Work Setting of the Job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60522-C749-2F22-0A3D-08E64FA86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809" y="2919517"/>
            <a:ext cx="3523891" cy="313838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Average salary varies by work setting, and by job category.</a:t>
            </a:r>
          </a:p>
          <a:p>
            <a:r>
              <a:rPr lang="en-US" dirty="0"/>
              <a:t>There is more variability for </a:t>
            </a:r>
            <a:r>
              <a:rPr lang="en-US"/>
              <a:t>"hybrid" positions.</a:t>
            </a:r>
          </a:p>
          <a:p>
            <a:r>
              <a:rPr lang="en-US" dirty="0"/>
              <a:t>"In-person" and "remote" positions are comparable in salary across job category.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BFEB6FD-7387-6E58-2E6E-FCE5EA6FF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522571"/>
            <a:ext cx="6896100" cy="396525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578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B5574CB-8151-4554-B056-B76C1AA8A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67CD0-3690-1AAB-82C8-E83035433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6815797" cy="11028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Average Salary by Currency Type (in USD) for Different Employment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20861-03CD-9D8C-CE36-DB733E49C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85932" y="952501"/>
            <a:ext cx="4463546" cy="100762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Full-time positions pay the most.  Also, jobs in the US include all employment types.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D3D073F-E673-426A-939F-C2C2C2ACE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944536-E957-40BF-93E4-DAA5CA273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E7C8EDC3-535C-974E-F695-D02E1D408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63" y="1964656"/>
            <a:ext cx="10913751" cy="434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37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B5574CB-8151-4554-B056-B76C1AA8A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E57AB9-D3FF-E628-6D11-A8EF4AAE5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6815797" cy="11028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Salaries by Company Location and Employee Residence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29A9D-E3A6-A435-ECFB-563D61162C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66669" y="952501"/>
            <a:ext cx="4182809" cy="100762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Salaries in the United States have the most variance.  Employee location also varies considerably.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D3D073F-E673-426A-939F-C2C2C2ACE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1D234144-28B9-1DF2-9E99-190D376CE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72" y="2066471"/>
            <a:ext cx="10766657" cy="431227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1944536-E957-40BF-93E4-DAA5CA273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226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B5574CB-8151-4554-B056-B76C1AA8A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F5BB0C-B7E6-7979-FE4F-CE9F692B3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6815797" cy="11028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Salaries by Work Setting and Company Size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90F06E-DE93-5734-178C-6AF83B18D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59196" y="952501"/>
            <a:ext cx="4490282" cy="1007622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dirty="0"/>
              <a:t>Remote positions offer the most employment types.  But in-person positions pay more for full-time workers.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D3D073F-E673-426A-939F-C2C2C2ACE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112533A-5138-7066-9AC0-3A3590A2D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22" y="2066748"/>
            <a:ext cx="11217441" cy="417803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944536-E957-40BF-93E4-DAA5CA273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342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60858-0B6F-2632-9896-E6F9EC5A8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and Python Notebook on </a:t>
            </a:r>
            <a:r>
              <a:rPr lang="en-US" dirty="0" err="1"/>
              <a:t>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5B3-13D1-AC95-B2AA-6EE973F7C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666" y="2636275"/>
            <a:ext cx="3500440" cy="16886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https://github.com/Barbj379/Oeson_Learning.git</a:t>
            </a:r>
          </a:p>
          <a:p>
            <a:r>
              <a:rPr lang="en-US" dirty="0"/>
              <a:t>"Project 2"</a:t>
            </a:r>
          </a:p>
        </p:txBody>
      </p:sp>
    </p:spTree>
    <p:extLst>
      <p:ext uri="{BB962C8B-B14F-4D97-AF65-F5344CB8AC3E}">
        <p14:creationId xmlns:p14="http://schemas.microsoft.com/office/powerpoint/2010/main" val="2547531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C3297213-B630-4CFA-8FE1-099659C5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61898-5255-2F09-6C58-CE9007B31C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7187" y="952505"/>
            <a:ext cx="5040406" cy="50878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 dirty="0"/>
              <a:t>The "salaries" dataset was mined from a reputable job-portal that contains various postings of data-analytics related positions.</a:t>
            </a:r>
            <a:endParaRPr lang="en-US"/>
          </a:p>
          <a:p>
            <a:pPr marL="342900" indent="-342900">
              <a:buChar char="•"/>
            </a:pPr>
            <a:r>
              <a:rPr lang="en-US" dirty="0"/>
              <a:t>Objective: extract meaningful insights from these data to help explain actual remuneration amounts for specific job titles.</a:t>
            </a:r>
          </a:p>
          <a:p>
            <a:pPr marL="342900" indent="-342900">
              <a:buChar char="•"/>
            </a:pPr>
            <a:r>
              <a:rPr lang="en-US" dirty="0"/>
              <a:t>Other variables in consideration included the job category, work setting, experience level, country of company location, etc.</a:t>
            </a:r>
          </a:p>
          <a:p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network made up of connected lines and dots">
            <a:extLst>
              <a:ext uri="{FF2B5EF4-FFF2-40B4-BE49-F238E27FC236}">
                <a16:creationId xmlns:a16="http://schemas.microsoft.com/office/drawing/2014/main" id="{C3DA8D43-FCD9-5070-FFD9-B4C5CE95F0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860" b="2890"/>
          <a:stretch/>
        </p:blipFill>
        <p:spPr>
          <a:xfrm>
            <a:off x="6002215" y="857250"/>
            <a:ext cx="5452533" cy="3067049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1EBD2F0-CF8E-AAF8-9B5A-7A3C309E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225" y="1662499"/>
            <a:ext cx="4892170" cy="155841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600" dirty="0">
                <a:solidFill>
                  <a:schemeClr val="tx1"/>
                </a:solidFill>
              </a:rPr>
              <a:t>Dataset Description</a:t>
            </a:r>
            <a:endParaRPr lang="en-US" sz="6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567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mpty office chairs">
            <a:extLst>
              <a:ext uri="{FF2B5EF4-FFF2-40B4-BE49-F238E27FC236}">
                <a16:creationId xmlns:a16="http://schemas.microsoft.com/office/drawing/2014/main" id="{B428A887-005E-4B0C-AB1D-9035592C7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21" y="715769"/>
            <a:ext cx="10962106" cy="5439832"/>
          </a:xfrm>
          <a:prstGeom prst="rect">
            <a:avLst/>
          </a:prstGeom>
        </p:spPr>
      </p:pic>
      <p:pic>
        <p:nvPicPr>
          <p:cNvPr id="2" name="Picture 1" descr="A blue background with a logo and a head with a graduation cap&#10;&#10;Description automatically generated">
            <a:extLst>
              <a:ext uri="{FF2B5EF4-FFF2-40B4-BE49-F238E27FC236}">
                <a16:creationId xmlns:a16="http://schemas.microsoft.com/office/drawing/2014/main" id="{5486774A-119B-9EA6-055C-E14653167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2594" y="4091489"/>
            <a:ext cx="2043865" cy="20438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06FEC3-FD87-C413-9F51-1A94F3C32CC1}"/>
              </a:ext>
            </a:extLst>
          </p:cNvPr>
          <p:cNvSpPr txBox="1"/>
          <p:nvPr/>
        </p:nvSpPr>
        <p:spPr>
          <a:xfrm>
            <a:off x="5054667" y="5032042"/>
            <a:ext cx="6814086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Amasis MT Pro Medium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29846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920EB-92BD-A7F6-49AE-C1B3F1624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Dataset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53453-1AA9-F8AF-E3EF-3DB87280F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1653688"/>
            <a:ext cx="10995660" cy="480279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Columns included in the dataset: 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Work Year – the year in which the data were recorded.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Job Title – the specific title of the position (e.g., "Data Scientist, "Data Engineer", etc.)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Job Category  -- a classification of the job role into broader categories for easier analysis (e.g., "Machine Learning", "Data Analysis", etc.)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Salary Currency – the currency which the salary is paid in (e.g., USD, EUR, etc.).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Salary – the annual gross salary of the role in the local currency.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Salary in USD – the annual gross salary converted into United States Dollars (USD).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Employee Residence – the country of residence of the employee.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Experience Level – classifies the professional experience level of the employee (e.g., "entry-level").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Employment  Type  -- specifies the type of </a:t>
            </a:r>
            <a:r>
              <a:rPr lang="en-US" dirty="0" err="1"/>
              <a:t>employement</a:t>
            </a:r>
            <a:r>
              <a:rPr lang="en-US" dirty="0"/>
              <a:t> (e.g., full-time, part-time, etc.)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Work Setting – the work setting or environment (e.g., remote, in-person, hybrid).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Company Location – the country where the company is located.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Company Size -- classifies the size of the company into small (S), medium (M), and large (L) types.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123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DCBEB10-AB3F-1B7E-5D02-6B6A2872F7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345027"/>
              </p:ext>
            </p:extLst>
          </p:nvPr>
        </p:nvGraphicFramePr>
        <p:xfrm>
          <a:off x="656491" y="879230"/>
          <a:ext cx="10876020" cy="5069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335">
                  <a:extLst>
                    <a:ext uri="{9D8B030D-6E8A-4147-A177-3AD203B41FA5}">
                      <a16:colId xmlns:a16="http://schemas.microsoft.com/office/drawing/2014/main" val="3852049049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1796374490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897462632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1067691486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3861923395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1239310676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3337557991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2193425360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3370131324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2394117265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2342332808"/>
                    </a:ext>
                  </a:extLst>
                </a:gridCol>
                <a:gridCol w="906335">
                  <a:extLst>
                    <a:ext uri="{9D8B030D-6E8A-4147-A177-3AD203B41FA5}">
                      <a16:colId xmlns:a16="http://schemas.microsoft.com/office/drawing/2014/main" val="3459519610"/>
                    </a:ext>
                  </a:extLst>
                </a:gridCol>
              </a:tblGrid>
              <a:tr h="84499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83300"/>
                  </a:ext>
                </a:extLst>
              </a:tr>
              <a:tr h="84499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3449559"/>
                  </a:ext>
                </a:extLst>
              </a:tr>
              <a:tr h="84499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277845"/>
                  </a:ext>
                </a:extLst>
              </a:tr>
              <a:tr h="84499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461527"/>
                  </a:ext>
                </a:extLst>
              </a:tr>
              <a:tr h="84499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1555114"/>
                  </a:ext>
                </a:extLst>
              </a:tr>
              <a:tr h="84499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872457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F6CDFA5-5E2A-680D-FFB6-CA539A9026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819215"/>
              </p:ext>
            </p:extLst>
          </p:nvPr>
        </p:nvGraphicFramePr>
        <p:xfrm>
          <a:off x="656492" y="879230"/>
          <a:ext cx="10858860" cy="8244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04905">
                  <a:extLst>
                    <a:ext uri="{9D8B030D-6E8A-4147-A177-3AD203B41FA5}">
                      <a16:colId xmlns:a16="http://schemas.microsoft.com/office/drawing/2014/main" val="2864472686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1464705154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4216127230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2697696737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3194631424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3716692170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484731685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176988422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2666146477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1657551181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968915398"/>
                    </a:ext>
                  </a:extLst>
                </a:gridCol>
                <a:gridCol w="904905">
                  <a:extLst>
                    <a:ext uri="{9D8B030D-6E8A-4147-A177-3AD203B41FA5}">
                      <a16:colId xmlns:a16="http://schemas.microsoft.com/office/drawing/2014/main" val="2660056917"/>
                    </a:ext>
                  </a:extLst>
                </a:gridCol>
              </a:tblGrid>
              <a:tr h="824460">
                <a:tc>
                  <a:txBody>
                    <a:bodyPr/>
                    <a:lstStyle/>
                    <a:p>
                      <a:pPr algn="ctr" fontAlgn="ctr"/>
                      <a:br>
                        <a:rPr lang="en-US" sz="1100" b="1" dirty="0">
                          <a:effectLst/>
                        </a:rPr>
                      </a:br>
                      <a:r>
                        <a:rPr lang="en-US" sz="1100" b="1" err="1">
                          <a:effectLst/>
                        </a:rPr>
                        <a:t>work_year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job_title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job_category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salary_currency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b="1" dirty="0">
                          <a:effectLst/>
                        </a:rPr>
                        <a:t>salary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salary_in_usd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employee_residence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experience_level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employment_type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work_setting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company_location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err="1">
                          <a:effectLst/>
                        </a:rPr>
                        <a:t>company_size</a:t>
                      </a:r>
                      <a:endParaRPr lang="en-US" sz="11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904427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933109B-B218-4415-6B1A-B31773C2A1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2923856"/>
              </p:ext>
            </p:extLst>
          </p:nvPr>
        </p:nvGraphicFramePr>
        <p:xfrm>
          <a:off x="656492" y="1697502"/>
          <a:ext cx="10858836" cy="89298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04903">
                  <a:extLst>
                    <a:ext uri="{9D8B030D-6E8A-4147-A177-3AD203B41FA5}">
                      <a16:colId xmlns:a16="http://schemas.microsoft.com/office/drawing/2014/main" val="2842679826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2740226571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614577219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2973787155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3661894822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1640940485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4021345959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1325855681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3809789271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2234865774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719260598"/>
                    </a:ext>
                  </a:extLst>
                </a:gridCol>
                <a:gridCol w="904903">
                  <a:extLst>
                    <a:ext uri="{9D8B030D-6E8A-4147-A177-3AD203B41FA5}">
                      <a16:colId xmlns:a16="http://schemas.microsoft.com/office/drawing/2014/main" val="2028328624"/>
                    </a:ext>
                  </a:extLst>
                </a:gridCol>
              </a:tblGrid>
              <a:tr h="89298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2023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Data DevOps Engineer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Data Engineering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EUR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88000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95012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Germany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Mid-level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Full-time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Hybrid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Germany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3621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9451DEB-ABA4-9653-E55F-36883A405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0199119"/>
              </p:ext>
            </p:extLst>
          </p:nvPr>
        </p:nvGraphicFramePr>
        <p:xfrm>
          <a:off x="656492" y="2555630"/>
          <a:ext cx="10845084" cy="89314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03757">
                  <a:extLst>
                    <a:ext uri="{9D8B030D-6E8A-4147-A177-3AD203B41FA5}">
                      <a16:colId xmlns:a16="http://schemas.microsoft.com/office/drawing/2014/main" val="2012489667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3159568506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2355098448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3368969716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1932144985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2182498901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440819505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3442625652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2951116113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3426142583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3849251906"/>
                    </a:ext>
                  </a:extLst>
                </a:gridCol>
                <a:gridCol w="903757">
                  <a:extLst>
                    <a:ext uri="{9D8B030D-6E8A-4147-A177-3AD203B41FA5}">
                      <a16:colId xmlns:a16="http://schemas.microsoft.com/office/drawing/2014/main" val="4077486380"/>
                    </a:ext>
                  </a:extLst>
                </a:gridCol>
              </a:tblGrid>
              <a:tr h="89314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2023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Data Architect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Data Architecture and Modeling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USD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186000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186000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United States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Senior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Full-time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In-person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United States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375193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8BEC4FC5-53AE-7C59-DCB0-A324FE092D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0647953"/>
              </p:ext>
            </p:extLst>
          </p:nvPr>
        </p:nvGraphicFramePr>
        <p:xfrm>
          <a:off x="656492" y="3416105"/>
          <a:ext cx="10858872" cy="8229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04906">
                  <a:extLst>
                    <a:ext uri="{9D8B030D-6E8A-4147-A177-3AD203B41FA5}">
                      <a16:colId xmlns:a16="http://schemas.microsoft.com/office/drawing/2014/main" val="1705949253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587427091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1821963133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2119444163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2453302479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4067234017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1562732123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881947627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1595100113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779954394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3281509003"/>
                    </a:ext>
                  </a:extLst>
                </a:gridCol>
                <a:gridCol w="904906">
                  <a:extLst>
                    <a:ext uri="{9D8B030D-6E8A-4147-A177-3AD203B41FA5}">
                      <a16:colId xmlns:a16="http://schemas.microsoft.com/office/drawing/2014/main" val="31664947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2023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Data Architect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Data Architecture and Modeling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USD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81800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81800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United States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Senior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Full-time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In-person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United States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366681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3EF7F1B-AAF3-8A65-0F81-296748E5B1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3626072"/>
              </p:ext>
            </p:extLst>
          </p:nvPr>
        </p:nvGraphicFramePr>
        <p:xfrm>
          <a:off x="656492" y="4221480"/>
          <a:ext cx="10872636" cy="88133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06053">
                  <a:extLst>
                    <a:ext uri="{9D8B030D-6E8A-4147-A177-3AD203B41FA5}">
                      <a16:colId xmlns:a16="http://schemas.microsoft.com/office/drawing/2014/main" val="1350198214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3726306870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1797561872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2666634988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3879030277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3037104747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1989400098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1369982879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2226317300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4149434377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2138939750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3639264172"/>
                    </a:ext>
                  </a:extLst>
                </a:gridCol>
              </a:tblGrid>
              <a:tr h="88133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2023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Data Scientist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Data Science and Research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USD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212000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212000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United States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Senior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Full-time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In-person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United States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6984159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462B7ADF-1CAE-2E75-5535-1AC47CAA10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419275"/>
              </p:ext>
            </p:extLst>
          </p:nvPr>
        </p:nvGraphicFramePr>
        <p:xfrm>
          <a:off x="656492" y="5064369"/>
          <a:ext cx="10872636" cy="89316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06053">
                  <a:extLst>
                    <a:ext uri="{9D8B030D-6E8A-4147-A177-3AD203B41FA5}">
                      <a16:colId xmlns:a16="http://schemas.microsoft.com/office/drawing/2014/main" val="846352586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204882749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181782887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4227034343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4093382970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1049718769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2134851524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3772377157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488378218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1910289977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1450840962"/>
                    </a:ext>
                  </a:extLst>
                </a:gridCol>
                <a:gridCol w="906053">
                  <a:extLst>
                    <a:ext uri="{9D8B030D-6E8A-4147-A177-3AD203B41FA5}">
                      <a16:colId xmlns:a16="http://schemas.microsoft.com/office/drawing/2014/main" val="1845290205"/>
                    </a:ext>
                  </a:extLst>
                </a:gridCol>
              </a:tblGrid>
              <a:tr h="8931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2023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Data Scientist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Data Science and Research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USD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93300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93300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United States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Senior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Full-time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In-person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United States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5287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3843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3297213-B630-4CFA-8FE1-099659C5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agnifying glass">
            <a:extLst>
              <a:ext uri="{FF2B5EF4-FFF2-40B4-BE49-F238E27FC236}">
                <a16:creationId xmlns:a16="http://schemas.microsoft.com/office/drawing/2014/main" id="{11081801-95DF-9691-A54B-60089549E5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58" b="30592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720486" y="720484"/>
            <a:ext cx="6857999" cy="5417036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73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8F4AE-7CFF-257A-A783-417D5FD61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33346" cy="36417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Exploratory 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932BC-E126-4E73-59E4-F110F34B7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7793" y="1278377"/>
            <a:ext cx="4287327" cy="2031327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Analyzing and investigating the dataset to summarize the main characteristics and create pertinent data visualizations.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254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F2D5967-D287-4BDA-8914-854D6EC8A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93CDA4-A18A-AAAA-15F9-32CD3CAB0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0976"/>
            <a:ext cx="3536516" cy="147124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/>
              <a:t>Average Salary Levels by Experience Level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F538056-4BE2-4156-9522-75617E95F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AF5ED6B-BB56-FB17-A7C3-AE72F741F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137" y="2429656"/>
            <a:ext cx="3521564" cy="25994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When jobs are grouped by experience-levels, its apparent that there's a greater salary associated with higher experience levels, on average.</a:t>
            </a:r>
          </a:p>
        </p:txBody>
      </p:sp>
      <p:pic>
        <p:nvPicPr>
          <p:cNvPr id="7" name="Content Placeholder 6" descr="A graph of a salary level&#10;&#10;Description automatically generated">
            <a:extLst>
              <a:ext uri="{FF2B5EF4-FFF2-40B4-BE49-F238E27FC236}">
                <a16:creationId xmlns:a16="http://schemas.microsoft.com/office/drawing/2014/main" id="{394BE81D-72C9-3D39-2B27-842873C61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287511"/>
            <a:ext cx="6903309" cy="4435376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340FC25-B92B-49CA-9B3B-580CCD12F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439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808DA3-537F-8130-1891-F2618916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131" y="952500"/>
            <a:ext cx="3515569" cy="19198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Salary by Experience Level:</a:t>
            </a:r>
            <a:br>
              <a:rPr lang="en-US" sz="3200" dirty="0"/>
            </a:br>
            <a:r>
              <a:rPr lang="en-US" sz="2800" dirty="0"/>
              <a:t>United States vs. United Kingdom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3D6B26-258C-D184-D3CA-4529104F5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7186" y="2685002"/>
            <a:ext cx="3509514" cy="33728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same trend is prevalent here, except the salary levels are greater in the US across all experience levels, on average.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raph of a salary level&#10;&#10;Description automatically generated">
            <a:extLst>
              <a:ext uri="{FF2B5EF4-FFF2-40B4-BE49-F238E27FC236}">
                <a16:creationId xmlns:a16="http://schemas.microsoft.com/office/drawing/2014/main" id="{5030FF73-9A41-8EEE-231D-1D3EFC595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082945"/>
            <a:ext cx="6896100" cy="484450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5992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C65BED-2F01-4718-53FE-F782D496E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3528060" cy="38935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Average Salary by Work Year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65E4B-31DF-4BE2-D2EC-0769503CF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695" y="2435165"/>
            <a:ext cx="3522005" cy="36227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average salary has increased across the work year in which a specific job was posted.</a:t>
            </a:r>
          </a:p>
          <a:p>
            <a:r>
              <a:rPr lang="en-US" dirty="0"/>
              <a:t>Note:  work year data are unbalanced, heavily right skewed.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raph of a salary&#10;&#10;Description automatically generated">
            <a:extLst>
              <a:ext uri="{FF2B5EF4-FFF2-40B4-BE49-F238E27FC236}">
                <a16:creationId xmlns:a16="http://schemas.microsoft.com/office/drawing/2014/main" id="{128C89DD-29D8-1A03-9BFF-2848A889E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513951"/>
            <a:ext cx="6896100" cy="3982498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462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F7727-314D-9D7E-E777-27301EC2B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3528060" cy="38935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Frequency of Work Year Entries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CF3CC-90A2-161A-72BC-A7109E235E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809" y="2416310"/>
            <a:ext cx="3523891" cy="36415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As noted previously, these data were collected very recently.  Therefore, the predominance of entries in the dataset are from 2023.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raph of a number of years&#10;&#10;Description automatically generated">
            <a:extLst>
              <a:ext uri="{FF2B5EF4-FFF2-40B4-BE49-F238E27FC236}">
                <a16:creationId xmlns:a16="http://schemas.microsoft.com/office/drawing/2014/main" id="{ACC2FA51-CC88-F849-1AFE-FD4B926E9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952500"/>
            <a:ext cx="6545385" cy="51054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724301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7F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TribuneVTI</vt:lpstr>
      <vt:lpstr>Data Science Jobs and Salaries Analysis  Using Python Libraries: pandas, matplotlib, seaborn  </vt:lpstr>
      <vt:lpstr>Dataset Description</vt:lpstr>
      <vt:lpstr>Dataset Description</vt:lpstr>
      <vt:lpstr>PowerPoint Presentation</vt:lpstr>
      <vt:lpstr>Exploratory Data Analysis</vt:lpstr>
      <vt:lpstr>Average Salary Levels by Experience Level</vt:lpstr>
      <vt:lpstr>Salary by Experience Level: United States vs. United Kingdom</vt:lpstr>
      <vt:lpstr>Average Salary by Work Year </vt:lpstr>
      <vt:lpstr>Frequency of Work Year Entries</vt:lpstr>
      <vt:lpstr>Distribution of Job Categories by Work Setting</vt:lpstr>
      <vt:lpstr>Frequency of Job Titles</vt:lpstr>
      <vt:lpstr>Filter the Most Commonly Occurring Job Titles</vt:lpstr>
      <vt:lpstr>Create Merged Dataset: Count and Salary in USD by Job Title</vt:lpstr>
      <vt:lpstr>Salaries by Most and Least Commonly Occurring Job Titles</vt:lpstr>
      <vt:lpstr>Salaries by Work Setting of the Job Categories</vt:lpstr>
      <vt:lpstr>Average Salary by Currency Type (in USD) for Different Employment Types</vt:lpstr>
      <vt:lpstr>Salaries by Company Location and Employee Residence</vt:lpstr>
      <vt:lpstr>Salaries by Work Setting and Company Size</vt:lpstr>
      <vt:lpstr>Dataset and Python Notebook on Github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516</cp:revision>
  <dcterms:created xsi:type="dcterms:W3CDTF">2024-02-20T20:45:05Z</dcterms:created>
  <dcterms:modified xsi:type="dcterms:W3CDTF">2024-02-23T16:13:25Z</dcterms:modified>
</cp:coreProperties>
</file>

<file path=docProps/thumbnail.jpeg>
</file>